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1"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92" d="100"/>
          <a:sy n="92" d="100"/>
        </p:scale>
        <p:origin x="106" y="38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
</file>

<file path=ppt/media/image1.png>
</file>

<file path=ppt/media/image2.png>
</file>

<file path=ppt/media/image3.png>
</file>

<file path=ppt/media/image4.png>
</file>

<file path=ppt/media/media1.MOV>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809949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680930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82001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95352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815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29226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96758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67662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875589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23032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243487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t>11/28/2024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209796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t>11/28/2024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08923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t>11/28/2024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1656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4CC4C1-AAD8-4BD7-851D-4E8B330A8A0F}" type="datetimeFigureOut">
              <a:rPr lang="en-US" smtClean="0"/>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30558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t>11/28/2024</a:t>
            </a:fld>
            <a:endParaRPr lang="en-US"/>
          </a:p>
        </p:txBody>
      </p:sp>
    </p:spTree>
    <p:extLst>
      <p:ext uri="{BB962C8B-B14F-4D97-AF65-F5344CB8AC3E}">
        <p14:creationId xmlns:p14="http://schemas.microsoft.com/office/powerpoint/2010/main" val="552223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t>11/28/2024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t>‹#›</a:t>
            </a:fld>
            <a:endParaRPr lang="en-US"/>
          </a:p>
        </p:txBody>
      </p:sp>
    </p:spTree>
    <p:extLst>
      <p:ext uri="{BB962C8B-B14F-4D97-AF65-F5344CB8AC3E}">
        <p14:creationId xmlns:p14="http://schemas.microsoft.com/office/powerpoint/2010/main" val="2862768509"/>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702D-8405-4FF4-B318-84563025CCA5}"/>
              </a:ext>
            </a:extLst>
          </p:cNvPr>
          <p:cNvSpPr>
            <a:spLocks noGrp="1"/>
          </p:cNvSpPr>
          <p:nvPr>
            <p:ph type="ctrTitle"/>
          </p:nvPr>
        </p:nvSpPr>
        <p:spPr>
          <a:xfrm>
            <a:off x="1017036" y="745768"/>
            <a:ext cx="9514115" cy="2099388"/>
          </a:xfrm>
        </p:spPr>
        <p:txBody>
          <a:bodyPr>
            <a:normAutofit fontScale="90000"/>
          </a:bodyPr>
          <a:lstStyle/>
          <a:p>
            <a:pPr algn="ct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r>
              <a:rPr lang="en-US" sz="4000" b="1" i="0" dirty="0" err="1">
                <a:effectLst/>
                <a:latin typeface="Times New Roman" panose="02020603050405020304" pitchFamily="18" charset="0"/>
                <a:cs typeface="Times New Roman" panose="02020603050405020304" pitchFamily="18" charset="0"/>
              </a:rPr>
              <a:t>ChatConnect</a:t>
            </a:r>
            <a:r>
              <a:rPr lang="en-US" sz="4000" b="1" i="0" dirty="0">
                <a:effectLst/>
                <a:latin typeface="Times New Roman" panose="02020603050405020304" pitchFamily="18" charset="0"/>
                <a:cs typeface="Times New Roman" panose="02020603050405020304" pitchFamily="18" charset="0"/>
              </a:rPr>
              <a:t> - A Real-Time Chat and Communication App</a:t>
            </a:r>
            <a:br>
              <a:rPr lang="en-US" sz="1400" b="1" i="0" dirty="0">
                <a:solidFill>
                  <a:srgbClr val="2D2828"/>
                </a:solidFill>
                <a:effectLst/>
                <a:latin typeface="Castellar" panose="020A0402060406010301" pitchFamily="18" charset="0"/>
              </a:rPr>
            </a:br>
            <a:endParaRPr lang="en-US" sz="4400" dirty="0">
              <a:latin typeface="Castellar" panose="020A0402060406010301"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ACE7AB9-C02B-458F-9BDE-2419256B73A1}"/>
              </a:ext>
            </a:extLst>
          </p:cNvPr>
          <p:cNvSpPr>
            <a:spLocks noGrp="1"/>
          </p:cNvSpPr>
          <p:nvPr>
            <p:ph type="subTitle" idx="1"/>
          </p:nvPr>
        </p:nvSpPr>
        <p:spPr>
          <a:xfrm>
            <a:off x="6024206" y="5118521"/>
            <a:ext cx="6049606" cy="1655762"/>
          </a:xfrm>
        </p:spPr>
        <p:txBody>
          <a:bodyPr>
            <a:normAutofit/>
          </a:bodyPr>
          <a:lstStyle/>
          <a:p>
            <a:pPr algn="l"/>
            <a:r>
              <a:rPr lang="en-US" dirty="0" err="1">
                <a:solidFill>
                  <a:schemeClr val="tx1"/>
                </a:solidFill>
              </a:rPr>
              <a:t>Rahulgandhi</a:t>
            </a:r>
            <a:r>
              <a:rPr lang="en-US" dirty="0">
                <a:solidFill>
                  <a:schemeClr val="tx1"/>
                </a:solidFill>
              </a:rPr>
              <a:t> M  - 839103D515269069F054DEC6288994A9</a:t>
            </a:r>
          </a:p>
          <a:p>
            <a:pPr algn="l"/>
            <a:r>
              <a:rPr lang="en-US" dirty="0">
                <a:solidFill>
                  <a:schemeClr val="tx1"/>
                </a:solidFill>
              </a:rPr>
              <a:t>Aswin Kumar M - B5985133A023045B96B47BBDF2895617</a:t>
            </a:r>
          </a:p>
          <a:p>
            <a:pPr algn="l"/>
            <a:r>
              <a:rPr lang="en-US" dirty="0" err="1">
                <a:solidFill>
                  <a:schemeClr val="tx1"/>
                </a:solidFill>
              </a:rPr>
              <a:t>Kirthik</a:t>
            </a:r>
            <a:r>
              <a:rPr lang="en-US" dirty="0">
                <a:solidFill>
                  <a:schemeClr val="tx1"/>
                </a:solidFill>
              </a:rPr>
              <a:t> Kumar S - 5D44D06C376B43381AF4A4BD5A992D3F</a:t>
            </a:r>
          </a:p>
          <a:p>
            <a:pPr algn="l"/>
            <a:r>
              <a:rPr lang="en-US" dirty="0">
                <a:solidFill>
                  <a:schemeClr val="tx1"/>
                </a:solidFill>
              </a:rPr>
              <a:t>Vimal B             - D9D3DC8364F7011BEDC48804DD57F7FD</a:t>
            </a:r>
          </a:p>
        </p:txBody>
      </p:sp>
    </p:spTree>
    <p:extLst>
      <p:ext uri="{BB962C8B-B14F-4D97-AF65-F5344CB8AC3E}">
        <p14:creationId xmlns:p14="http://schemas.microsoft.com/office/powerpoint/2010/main" val="179966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5B4F9-28BA-4427-BC2A-5527DFD858B6}"/>
              </a:ext>
            </a:extLst>
          </p:cNvPr>
          <p:cNvSpPr txBox="1"/>
          <p:nvPr/>
        </p:nvSpPr>
        <p:spPr>
          <a:xfrm>
            <a:off x="216936" y="503854"/>
            <a:ext cx="9144000" cy="461665"/>
          </a:xfrm>
          <a:prstGeom prst="rect">
            <a:avLst/>
          </a:prstGeom>
          <a:noFill/>
        </p:spPr>
        <p:txBody>
          <a:bodyPr wrap="square">
            <a:spAutoFit/>
          </a:bodyPr>
          <a:lstStyle/>
          <a:p>
            <a:r>
              <a:rPr lang="en-IN" b="0" i="0" dirty="0">
                <a:effectLst/>
                <a:latin typeface="Montserrat" panose="00000500000000000000" pitchFamily="2" charset="0"/>
              </a:rPr>
              <a:t> </a:t>
            </a:r>
            <a:r>
              <a:rPr lang="en-IN" sz="2400" b="0" i="0" u="sng" dirty="0" err="1">
                <a:effectLst/>
                <a:latin typeface="Times New Roman" panose="02020603050405020304" pitchFamily="18" charset="0"/>
                <a:cs typeface="Times New Roman" panose="02020603050405020304" pitchFamily="18" charset="0"/>
              </a:rPr>
              <a:t>AuthenticationOption.kt</a:t>
            </a:r>
            <a:r>
              <a:rPr lang="en-IN" sz="2400" u="sng"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A92AAF1-3FF7-88E6-F08F-87CB5DA4333D}"/>
              </a:ext>
            </a:extLst>
          </p:cNvPr>
          <p:cNvSpPr txBox="1"/>
          <p:nvPr/>
        </p:nvSpPr>
        <p:spPr>
          <a:xfrm>
            <a:off x="216936" y="1305341"/>
            <a:ext cx="7835382" cy="4247317"/>
          </a:xfrm>
          <a:prstGeom prst="rect">
            <a:avLst/>
          </a:prstGeom>
          <a:noFill/>
        </p:spPr>
        <p:txBody>
          <a:bodyPr wrap="square">
            <a:spAutoFit/>
          </a:bodyPr>
          <a:lstStyle/>
          <a:p>
            <a:r>
              <a:rPr lang="en-IN" dirty="0"/>
              <a:t>package </a:t>
            </a:r>
            <a:r>
              <a:rPr lang="en-IN" dirty="0" err="1"/>
              <a:t>com.project.pradyotprakash.flashchat.view</a:t>
            </a:r>
            <a:endParaRPr lang="en-IN" dirty="0"/>
          </a:p>
          <a:p>
            <a:endParaRPr lang="en-IN" dirty="0"/>
          </a:p>
          <a:p>
            <a:r>
              <a:rPr lang="en-IN" dirty="0"/>
              <a:t>import </a:t>
            </a:r>
            <a:r>
              <a:rPr lang="en-IN" dirty="0" err="1"/>
              <a:t>androidx.compose.foundation.layout.Arrangement</a:t>
            </a:r>
            <a:endParaRPr lang="en-IN" dirty="0"/>
          </a:p>
          <a:p>
            <a:r>
              <a:rPr lang="en-IN" dirty="0"/>
              <a:t>import </a:t>
            </a:r>
            <a:r>
              <a:rPr lang="en-IN" dirty="0" err="1"/>
              <a:t>androidx.compose.foundation.layout.Column</a:t>
            </a:r>
            <a:endParaRPr lang="en-IN" dirty="0"/>
          </a:p>
          <a:p>
            <a:r>
              <a:rPr lang="en-IN" dirty="0"/>
              <a:t>import </a:t>
            </a:r>
            <a:r>
              <a:rPr lang="en-IN" dirty="0" err="1"/>
              <a:t>androidx.compose.foundation.layout.fillMaxHeight</a:t>
            </a:r>
            <a:endParaRPr lang="en-IN" dirty="0"/>
          </a:p>
          <a:p>
            <a:r>
              <a:rPr lang="en-IN" dirty="0"/>
              <a:t>import </a:t>
            </a:r>
            <a:r>
              <a:rPr lang="en-IN" dirty="0" err="1"/>
              <a:t>androidx.compose.foundation.layout.fillMaxWidth</a:t>
            </a:r>
            <a:endParaRPr lang="en-IN" dirty="0"/>
          </a:p>
          <a:p>
            <a:r>
              <a:rPr lang="en-IN" dirty="0"/>
              <a:t>import </a:t>
            </a:r>
            <a:r>
              <a:rPr lang="en-IN" dirty="0" err="1"/>
              <a:t>androidx.compose.foundation.shape.RoundedCornerShape</a:t>
            </a:r>
            <a:endParaRPr lang="en-IN" dirty="0"/>
          </a:p>
          <a:p>
            <a:r>
              <a:rPr lang="en-IN" dirty="0"/>
              <a:t>import androidx.compose.material.*</a:t>
            </a:r>
          </a:p>
          <a:p>
            <a:r>
              <a:rPr lang="en-IN" dirty="0"/>
              <a:t>import </a:t>
            </a:r>
            <a:r>
              <a:rPr lang="en-IN" dirty="0" err="1"/>
              <a:t>androidx.compose.runtime.Composable</a:t>
            </a:r>
            <a:endParaRPr lang="en-IN" dirty="0"/>
          </a:p>
          <a:p>
            <a:r>
              <a:rPr lang="en-IN" dirty="0"/>
              <a:t>import </a:t>
            </a:r>
            <a:r>
              <a:rPr lang="en-IN" dirty="0" err="1"/>
              <a:t>androidx.compose.ui.Alignment</a:t>
            </a:r>
            <a:endParaRPr lang="en-IN" dirty="0"/>
          </a:p>
          <a:p>
            <a:r>
              <a:rPr lang="en-IN" dirty="0"/>
              <a:t>import </a:t>
            </a:r>
            <a:r>
              <a:rPr lang="en-IN" dirty="0" err="1"/>
              <a:t>androidx.compose.ui.Modifier</a:t>
            </a:r>
            <a:endParaRPr lang="en-IN" dirty="0"/>
          </a:p>
          <a:p>
            <a:r>
              <a:rPr lang="en-IN" dirty="0"/>
              <a:t>import </a:t>
            </a:r>
            <a:r>
              <a:rPr lang="en-IN" dirty="0" err="1"/>
              <a:t>androidx.compose.ui.graphics.Color</a:t>
            </a:r>
            <a:endParaRPr lang="en-IN" dirty="0"/>
          </a:p>
          <a:p>
            <a:r>
              <a:rPr lang="en-IN" dirty="0"/>
              <a:t>import </a:t>
            </a:r>
            <a:r>
              <a:rPr lang="en-IN" dirty="0" err="1"/>
              <a:t>com.project.pradyotprakash.flashchat.ui.theme.FlashChatTheme</a:t>
            </a:r>
            <a:endParaRPr lang="en-IN" dirty="0"/>
          </a:p>
          <a:p>
            <a:endParaRPr lang="en-IN" dirty="0"/>
          </a:p>
          <a:p>
            <a:endParaRPr lang="en-IN" dirty="0"/>
          </a:p>
        </p:txBody>
      </p:sp>
    </p:spTree>
    <p:extLst>
      <p:ext uri="{BB962C8B-B14F-4D97-AF65-F5344CB8AC3E}">
        <p14:creationId xmlns:p14="http://schemas.microsoft.com/office/powerpoint/2010/main" val="3984108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B1F71C6-20DA-511F-ED12-10B4C41084E4}"/>
              </a:ext>
            </a:extLst>
          </p:cNvPr>
          <p:cNvSpPr txBox="1"/>
          <p:nvPr/>
        </p:nvSpPr>
        <p:spPr>
          <a:xfrm>
            <a:off x="615820" y="335845"/>
            <a:ext cx="7548466" cy="6186309"/>
          </a:xfrm>
          <a:prstGeom prst="rect">
            <a:avLst/>
          </a:prstGeom>
          <a:noFill/>
        </p:spPr>
        <p:txBody>
          <a:bodyPr wrap="square">
            <a:spAutoFit/>
          </a:bodyPr>
          <a:lstStyle/>
          <a:p>
            <a:r>
              <a:rPr lang="en-IN" dirty="0"/>
              <a:t>@Composable</a:t>
            </a:r>
          </a:p>
          <a:p>
            <a:r>
              <a:rPr lang="en-IN" dirty="0"/>
              <a:t>fun </a:t>
            </a:r>
            <a:r>
              <a:rPr lang="en-IN" dirty="0" err="1"/>
              <a:t>AuthenticationView</a:t>
            </a:r>
            <a:r>
              <a:rPr lang="en-IN" dirty="0"/>
              <a:t>(register: () -&gt; Unit, login: () -&gt; Unit) {</a:t>
            </a:r>
          </a:p>
          <a:p>
            <a:r>
              <a:rPr lang="en-IN" dirty="0"/>
              <a:t>    </a:t>
            </a:r>
            <a:r>
              <a:rPr lang="en-IN" dirty="0" err="1"/>
              <a:t>FlashChatTheme</a:t>
            </a:r>
            <a:r>
              <a:rPr lang="en-IN" dirty="0"/>
              <a:t> {</a:t>
            </a:r>
          </a:p>
          <a:p>
            <a:r>
              <a:rPr lang="en-IN" dirty="0"/>
              <a:t>        // A surface container using the 'background' </a:t>
            </a:r>
            <a:r>
              <a:rPr lang="en-IN" dirty="0" err="1"/>
              <a:t>color</a:t>
            </a:r>
            <a:r>
              <a:rPr lang="en-IN" dirty="0"/>
              <a:t> from the theme</a:t>
            </a:r>
          </a:p>
          <a:p>
            <a:r>
              <a:rPr lang="en-IN" dirty="0"/>
              <a:t>        Surface(</a:t>
            </a:r>
            <a:r>
              <a:rPr lang="en-IN" dirty="0" err="1"/>
              <a:t>color</a:t>
            </a:r>
            <a:r>
              <a:rPr lang="en-IN" dirty="0"/>
              <a:t> = </a:t>
            </a:r>
            <a:r>
              <a:rPr lang="en-IN" dirty="0" err="1"/>
              <a:t>MaterialTheme.colors.background</a:t>
            </a:r>
            <a:r>
              <a:rPr lang="en-IN" dirty="0"/>
              <a:t>) {</a:t>
            </a:r>
          </a:p>
          <a:p>
            <a:r>
              <a:rPr lang="en-IN" dirty="0"/>
              <a:t>            Column(</a:t>
            </a:r>
          </a:p>
          <a:p>
            <a:r>
              <a:rPr lang="en-IN" dirty="0"/>
              <a:t>                modifier = Modifier</a:t>
            </a:r>
          </a:p>
          <a:p>
            <a:r>
              <a:rPr lang="en-IN" dirty="0"/>
              <a:t>                    .</a:t>
            </a:r>
            <a:r>
              <a:rPr lang="en-IN" dirty="0" err="1"/>
              <a:t>fillMaxWidth</a:t>
            </a:r>
            <a:r>
              <a:rPr lang="en-IN" dirty="0"/>
              <a:t>()</a:t>
            </a:r>
          </a:p>
          <a:p>
            <a:r>
              <a:rPr lang="en-IN" dirty="0"/>
              <a:t>                    .</a:t>
            </a:r>
            <a:r>
              <a:rPr lang="en-IN" dirty="0" err="1"/>
              <a:t>fillMaxHeight</a:t>
            </a:r>
            <a:r>
              <a:rPr lang="en-IN" dirty="0"/>
              <a:t>(),</a:t>
            </a:r>
          </a:p>
          <a:p>
            <a:r>
              <a:rPr lang="en-IN" dirty="0"/>
              <a:t>                </a:t>
            </a:r>
            <a:r>
              <a:rPr lang="en-IN" dirty="0" err="1"/>
              <a:t>horizontalAlignment</a:t>
            </a:r>
            <a:r>
              <a:rPr lang="en-IN" dirty="0"/>
              <a:t> = </a:t>
            </a:r>
            <a:r>
              <a:rPr lang="en-IN" dirty="0" err="1"/>
              <a:t>Alignment.CenterHorizontally</a:t>
            </a:r>
            <a:r>
              <a:rPr lang="en-IN" dirty="0"/>
              <a:t>,</a:t>
            </a:r>
          </a:p>
          <a:p>
            <a:r>
              <a:rPr lang="en-IN" dirty="0"/>
              <a:t>                </a:t>
            </a:r>
            <a:r>
              <a:rPr lang="en-IN" dirty="0" err="1"/>
              <a:t>verticalArrangement</a:t>
            </a:r>
            <a:r>
              <a:rPr lang="en-IN" dirty="0"/>
              <a:t> = </a:t>
            </a:r>
            <a:r>
              <a:rPr lang="en-IN" dirty="0" err="1"/>
              <a:t>Arrangement.Bottom</a:t>
            </a:r>
            <a:endParaRPr lang="en-IN" dirty="0"/>
          </a:p>
          <a:p>
            <a:r>
              <a:rPr lang="en-IN" dirty="0"/>
              <a:t>            ) {</a:t>
            </a:r>
          </a:p>
          <a:p>
            <a:r>
              <a:rPr lang="en-IN" dirty="0"/>
              <a:t>                Title(title = "⚡️ Chat Connect")</a:t>
            </a:r>
          </a:p>
          <a:p>
            <a:r>
              <a:rPr lang="en-IN" dirty="0"/>
              <a:t>                Buttons(title = "Register", </a:t>
            </a:r>
            <a:r>
              <a:rPr lang="en-IN" dirty="0" err="1"/>
              <a:t>onClick</a:t>
            </a:r>
            <a:r>
              <a:rPr lang="en-IN" dirty="0"/>
              <a:t> = register, </a:t>
            </a:r>
            <a:r>
              <a:rPr lang="en-IN" dirty="0" err="1"/>
              <a:t>backgroundColor</a:t>
            </a:r>
            <a:r>
              <a:rPr lang="en-IN" dirty="0"/>
              <a:t> = </a:t>
            </a:r>
            <a:r>
              <a:rPr lang="en-IN" dirty="0" err="1"/>
              <a:t>Color.Blue</a:t>
            </a:r>
            <a:r>
              <a:rPr lang="en-IN" dirty="0"/>
              <a:t>)</a:t>
            </a:r>
          </a:p>
          <a:p>
            <a:r>
              <a:rPr lang="en-IN" dirty="0"/>
              <a:t>                Buttons(title = "Login", </a:t>
            </a:r>
            <a:r>
              <a:rPr lang="en-IN" dirty="0" err="1"/>
              <a:t>onClick</a:t>
            </a:r>
            <a:r>
              <a:rPr lang="en-IN" dirty="0"/>
              <a:t> = login, </a:t>
            </a:r>
            <a:r>
              <a:rPr lang="en-IN" dirty="0" err="1"/>
              <a:t>backgroundColor</a:t>
            </a:r>
            <a:r>
              <a:rPr lang="en-IN" dirty="0"/>
              <a:t> = </a:t>
            </a:r>
            <a:r>
              <a:rPr lang="en-IN" dirty="0" err="1"/>
              <a:t>Color.Magenta</a:t>
            </a:r>
            <a:r>
              <a:rPr lang="en-IN" dirty="0"/>
              <a:t>)</a:t>
            </a:r>
          </a:p>
          <a:p>
            <a:r>
              <a:rPr lang="en-IN" dirty="0"/>
              <a:t>            }</a:t>
            </a:r>
          </a:p>
          <a:p>
            <a:r>
              <a:rPr lang="en-IN" dirty="0"/>
              <a:t>        }</a:t>
            </a:r>
          </a:p>
          <a:p>
            <a:r>
              <a:rPr lang="en-IN" dirty="0"/>
              <a:t>    }</a:t>
            </a:r>
          </a:p>
          <a:p>
            <a:r>
              <a:rPr lang="en-IN" dirty="0"/>
              <a:t>}</a:t>
            </a:r>
          </a:p>
        </p:txBody>
      </p:sp>
    </p:spTree>
    <p:extLst>
      <p:ext uri="{BB962C8B-B14F-4D97-AF65-F5344CB8AC3E}">
        <p14:creationId xmlns:p14="http://schemas.microsoft.com/office/powerpoint/2010/main" val="264473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BA18997-3D91-5723-B356-5D96F4E6CF92}"/>
              </a:ext>
            </a:extLst>
          </p:cNvPr>
          <p:cNvSpPr txBox="1"/>
          <p:nvPr/>
        </p:nvSpPr>
        <p:spPr>
          <a:xfrm>
            <a:off x="317240" y="106874"/>
            <a:ext cx="6102220" cy="461665"/>
          </a:xfrm>
          <a:prstGeom prst="rect">
            <a:avLst/>
          </a:prstGeom>
          <a:noFill/>
        </p:spPr>
        <p:txBody>
          <a:bodyPr wrap="square">
            <a:spAutoFit/>
          </a:bodyPr>
          <a:lstStyle/>
          <a:p>
            <a:r>
              <a:rPr lang="en-IN" sz="2400" b="0" i="0" u="sng" dirty="0" err="1">
                <a:effectLst/>
                <a:latin typeface="Times New Roman" panose="02020603050405020304" pitchFamily="18" charset="0"/>
                <a:cs typeface="Times New Roman" panose="02020603050405020304" pitchFamily="18" charset="0"/>
              </a:rPr>
              <a:t>Widgets.kt</a:t>
            </a:r>
            <a:r>
              <a:rPr lang="en-IN" sz="2400" u="sng" dirty="0">
                <a:latin typeface="Times New Roman" panose="02020603050405020304" pitchFamily="18" charset="0"/>
                <a:cs typeface="Times New Roman" panose="02020603050405020304" pitchFamily="18" charset="0"/>
              </a:rPr>
              <a:t> </a:t>
            </a:r>
            <a:r>
              <a:rPr lang="en-IN" sz="2400" b="0" i="0" u="sng" dirty="0">
                <a:effectLst/>
                <a:latin typeface="Times New Roman" panose="02020603050405020304" pitchFamily="18" charset="0"/>
                <a:cs typeface="Times New Roman" panose="02020603050405020304" pitchFamily="18" charset="0"/>
              </a:rPr>
              <a:t>:</a:t>
            </a:r>
            <a:endParaRPr lang="en-IN" sz="2400" u="sng"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8853CAA7-489A-5401-BE35-3E88D63267F7}"/>
              </a:ext>
            </a:extLst>
          </p:cNvPr>
          <p:cNvSpPr txBox="1"/>
          <p:nvPr/>
        </p:nvSpPr>
        <p:spPr>
          <a:xfrm>
            <a:off x="317240" y="671691"/>
            <a:ext cx="9741160" cy="6186309"/>
          </a:xfrm>
          <a:prstGeom prst="rect">
            <a:avLst/>
          </a:prstGeom>
          <a:noFill/>
        </p:spPr>
        <p:txBody>
          <a:bodyPr wrap="square">
            <a:spAutoFit/>
          </a:bodyPr>
          <a:lstStyle/>
          <a:p>
            <a:r>
              <a:rPr lang="en-IN" dirty="0"/>
              <a:t>package </a:t>
            </a:r>
            <a:r>
              <a:rPr lang="en-IN" dirty="0" err="1"/>
              <a:t>com.project.pradyotprakash.flashchat.view</a:t>
            </a:r>
            <a:endParaRPr lang="en-IN" dirty="0"/>
          </a:p>
          <a:p>
            <a:endParaRPr lang="en-IN" dirty="0"/>
          </a:p>
          <a:p>
            <a:r>
              <a:rPr lang="en-IN" dirty="0"/>
              <a:t>import </a:t>
            </a:r>
            <a:r>
              <a:rPr lang="en-IN" dirty="0" err="1"/>
              <a:t>androidx.compose.foundation.layout.fillMaxHeight</a:t>
            </a:r>
            <a:endParaRPr lang="en-IN" dirty="0"/>
          </a:p>
          <a:p>
            <a:r>
              <a:rPr lang="en-IN" dirty="0"/>
              <a:t>import </a:t>
            </a:r>
            <a:r>
              <a:rPr lang="en-IN" dirty="0" err="1"/>
              <a:t>androidx.compose.foundation.layout.fillMaxWidth</a:t>
            </a:r>
            <a:endParaRPr lang="en-IN" dirty="0"/>
          </a:p>
          <a:p>
            <a:r>
              <a:rPr lang="en-IN" dirty="0"/>
              <a:t>import </a:t>
            </a:r>
            <a:r>
              <a:rPr lang="en-IN" dirty="0" err="1"/>
              <a:t>androidx.compose.foundation.layout.padding</a:t>
            </a:r>
            <a:endParaRPr lang="en-IN" dirty="0"/>
          </a:p>
          <a:p>
            <a:r>
              <a:rPr lang="en-IN" dirty="0"/>
              <a:t>import </a:t>
            </a:r>
            <a:r>
              <a:rPr lang="en-IN" dirty="0" err="1"/>
              <a:t>androidx.compose.foundation.shape.RoundedCornerShape</a:t>
            </a:r>
            <a:endParaRPr lang="en-IN" dirty="0"/>
          </a:p>
          <a:p>
            <a:r>
              <a:rPr lang="en-IN" dirty="0"/>
              <a:t>import </a:t>
            </a:r>
            <a:r>
              <a:rPr lang="en-IN" dirty="0" err="1"/>
              <a:t>androidx.compose.foundation.text.KeyboardOptions</a:t>
            </a:r>
            <a:endParaRPr lang="en-IN" dirty="0"/>
          </a:p>
          <a:p>
            <a:r>
              <a:rPr lang="en-IN" dirty="0"/>
              <a:t>import androidx.compose.material.*</a:t>
            </a:r>
          </a:p>
          <a:p>
            <a:r>
              <a:rPr lang="en-IN" dirty="0"/>
              <a:t>import </a:t>
            </a:r>
            <a:r>
              <a:rPr lang="en-IN" dirty="0" err="1"/>
              <a:t>androidx.compose.material.icons.Icons</a:t>
            </a:r>
            <a:endParaRPr lang="en-IN" dirty="0"/>
          </a:p>
          <a:p>
            <a:r>
              <a:rPr lang="en-IN" dirty="0"/>
              <a:t>import </a:t>
            </a:r>
            <a:r>
              <a:rPr lang="en-IN" dirty="0" err="1"/>
              <a:t>androidx.compose.material.icons.filled.ArrowBack</a:t>
            </a:r>
            <a:endParaRPr lang="en-IN" dirty="0"/>
          </a:p>
          <a:p>
            <a:r>
              <a:rPr lang="en-IN" dirty="0"/>
              <a:t>import </a:t>
            </a:r>
            <a:r>
              <a:rPr lang="en-IN" dirty="0" err="1"/>
              <a:t>androidx.compose.runtime.Composable</a:t>
            </a:r>
            <a:endParaRPr lang="en-IN" dirty="0"/>
          </a:p>
          <a:p>
            <a:r>
              <a:rPr lang="en-IN" dirty="0"/>
              <a:t>import </a:t>
            </a:r>
            <a:r>
              <a:rPr lang="en-IN" dirty="0" err="1"/>
              <a:t>androidx.compose.ui.Modifier</a:t>
            </a:r>
            <a:endParaRPr lang="en-IN" dirty="0"/>
          </a:p>
          <a:p>
            <a:r>
              <a:rPr lang="en-IN" dirty="0"/>
              <a:t>import </a:t>
            </a:r>
            <a:r>
              <a:rPr lang="en-IN" dirty="0" err="1"/>
              <a:t>androidx.compose.ui.graphics.Color</a:t>
            </a:r>
            <a:endParaRPr lang="en-IN" dirty="0"/>
          </a:p>
          <a:p>
            <a:r>
              <a:rPr lang="en-IN" dirty="0"/>
              <a:t>import </a:t>
            </a:r>
            <a:r>
              <a:rPr lang="en-IN" dirty="0" err="1"/>
              <a:t>androidx.compose.ui.text.font.FontWeight</a:t>
            </a:r>
            <a:endParaRPr lang="en-IN" dirty="0"/>
          </a:p>
          <a:p>
            <a:r>
              <a:rPr lang="en-IN" dirty="0"/>
              <a:t>import </a:t>
            </a:r>
            <a:r>
              <a:rPr lang="en-IN" dirty="0" err="1"/>
              <a:t>androidx.compose.ui.text.input.KeyboardType</a:t>
            </a:r>
            <a:endParaRPr lang="en-IN" dirty="0"/>
          </a:p>
          <a:p>
            <a:r>
              <a:rPr lang="en-IN" dirty="0"/>
              <a:t>import </a:t>
            </a:r>
            <a:r>
              <a:rPr lang="en-IN" dirty="0" err="1"/>
              <a:t>androidx.compose.ui.text.input.VisualTransformation</a:t>
            </a:r>
            <a:endParaRPr lang="en-IN" dirty="0"/>
          </a:p>
          <a:p>
            <a:r>
              <a:rPr lang="en-IN" dirty="0"/>
              <a:t>import </a:t>
            </a:r>
            <a:r>
              <a:rPr lang="en-IN" dirty="0" err="1"/>
              <a:t>androidx.compose.ui.text.style.TextAlign</a:t>
            </a:r>
            <a:endParaRPr lang="en-IN" dirty="0"/>
          </a:p>
          <a:p>
            <a:r>
              <a:rPr lang="en-IN" dirty="0"/>
              <a:t>import </a:t>
            </a:r>
            <a:r>
              <a:rPr lang="en-IN" dirty="0" err="1"/>
              <a:t>androidx.compose.ui.unit.dp</a:t>
            </a:r>
            <a:endParaRPr lang="en-IN" dirty="0"/>
          </a:p>
          <a:p>
            <a:r>
              <a:rPr lang="en-IN" dirty="0"/>
              <a:t>import </a:t>
            </a:r>
            <a:r>
              <a:rPr lang="en-IN" dirty="0" err="1"/>
              <a:t>androidx.compose.ui.unit.sp</a:t>
            </a:r>
            <a:endParaRPr lang="en-IN" dirty="0"/>
          </a:p>
          <a:p>
            <a:r>
              <a:rPr lang="en-IN" dirty="0"/>
              <a:t>import </a:t>
            </a:r>
            <a:r>
              <a:rPr lang="en-IN" dirty="0" err="1"/>
              <a:t>com.project.pradyotprakash.flashchat.Constants</a:t>
            </a:r>
            <a:endParaRPr lang="en-IN" dirty="0"/>
          </a:p>
          <a:p>
            <a:endParaRPr lang="en-IN" dirty="0"/>
          </a:p>
          <a:p>
            <a:endParaRPr lang="en-IN" dirty="0"/>
          </a:p>
        </p:txBody>
      </p:sp>
    </p:spTree>
    <p:extLst>
      <p:ext uri="{BB962C8B-B14F-4D97-AF65-F5344CB8AC3E}">
        <p14:creationId xmlns:p14="http://schemas.microsoft.com/office/powerpoint/2010/main" val="176820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D08E07-5056-A5C5-5F3D-D33020144C87}"/>
              </a:ext>
            </a:extLst>
          </p:cNvPr>
          <p:cNvSpPr txBox="1"/>
          <p:nvPr/>
        </p:nvSpPr>
        <p:spPr>
          <a:xfrm>
            <a:off x="741680" y="335845"/>
            <a:ext cx="10708640" cy="6186309"/>
          </a:xfrm>
          <a:prstGeom prst="rect">
            <a:avLst/>
          </a:prstGeom>
          <a:noFill/>
        </p:spPr>
        <p:txBody>
          <a:bodyPr wrap="square">
            <a:spAutoFit/>
          </a:bodyPr>
          <a:lstStyle/>
          <a:p>
            <a:r>
              <a:rPr lang="en-IN" dirty="0"/>
              <a:t>@Composable</a:t>
            </a:r>
          </a:p>
          <a:p>
            <a:r>
              <a:rPr lang="en-IN" dirty="0"/>
              <a:t>fun Title(title: String) {</a:t>
            </a:r>
          </a:p>
          <a:p>
            <a:r>
              <a:rPr lang="en-IN" dirty="0"/>
              <a:t>    Text(</a:t>
            </a:r>
          </a:p>
          <a:p>
            <a:r>
              <a:rPr lang="en-IN" dirty="0"/>
              <a:t>        text = title,</a:t>
            </a:r>
          </a:p>
          <a:p>
            <a:r>
              <a:rPr lang="en-IN" dirty="0"/>
              <a:t>        </a:t>
            </a:r>
            <a:r>
              <a:rPr lang="en-IN" dirty="0" err="1"/>
              <a:t>fontSize</a:t>
            </a:r>
            <a:r>
              <a:rPr lang="en-IN" dirty="0"/>
              <a:t> = 30.sp,</a:t>
            </a:r>
          </a:p>
          <a:p>
            <a:r>
              <a:rPr lang="en-IN" dirty="0"/>
              <a:t>        </a:t>
            </a:r>
            <a:r>
              <a:rPr lang="en-IN" dirty="0" err="1"/>
              <a:t>fontWeight</a:t>
            </a:r>
            <a:r>
              <a:rPr lang="en-IN" dirty="0"/>
              <a:t> = </a:t>
            </a:r>
            <a:r>
              <a:rPr lang="en-IN" dirty="0" err="1"/>
              <a:t>FontWeight.Bold</a:t>
            </a:r>
            <a:r>
              <a:rPr lang="en-IN" dirty="0"/>
              <a:t>,</a:t>
            </a:r>
          </a:p>
          <a:p>
            <a:r>
              <a:rPr lang="en-IN" dirty="0"/>
              <a:t>        modifier = </a:t>
            </a:r>
            <a:r>
              <a:rPr lang="en-IN" dirty="0" err="1"/>
              <a:t>Modifier.fillMaxHeight</a:t>
            </a:r>
            <a:r>
              <a:rPr lang="en-IN" dirty="0"/>
              <a:t>(0.5f)</a:t>
            </a:r>
          </a:p>
          <a:p>
            <a:r>
              <a:rPr lang="en-IN" dirty="0"/>
              <a:t>    )</a:t>
            </a:r>
          </a:p>
          <a:p>
            <a:r>
              <a:rPr lang="en-IN" dirty="0"/>
              <a:t>}</a:t>
            </a:r>
          </a:p>
          <a:p>
            <a:endParaRPr lang="en-IN" dirty="0"/>
          </a:p>
          <a:p>
            <a:r>
              <a:rPr lang="en-IN" dirty="0"/>
              <a:t>// Different set of buttons in this page</a:t>
            </a:r>
          </a:p>
          <a:p>
            <a:r>
              <a:rPr lang="en-IN" dirty="0"/>
              <a:t>@Composable</a:t>
            </a:r>
          </a:p>
          <a:p>
            <a:r>
              <a:rPr lang="en-IN" dirty="0"/>
              <a:t>fun Buttons(title: String, </a:t>
            </a:r>
            <a:r>
              <a:rPr lang="en-IN" dirty="0" err="1"/>
              <a:t>onClick</a:t>
            </a:r>
            <a:r>
              <a:rPr lang="en-IN" dirty="0"/>
              <a:t>: () -&gt; Unit, </a:t>
            </a:r>
            <a:r>
              <a:rPr lang="en-IN" dirty="0" err="1"/>
              <a:t>backgroundColor</a:t>
            </a:r>
            <a:r>
              <a:rPr lang="en-IN" dirty="0"/>
              <a:t>: </a:t>
            </a:r>
            <a:r>
              <a:rPr lang="en-IN" dirty="0" err="1"/>
              <a:t>Color</a:t>
            </a:r>
            <a:r>
              <a:rPr lang="en-IN" dirty="0"/>
              <a:t>) {</a:t>
            </a:r>
          </a:p>
          <a:p>
            <a:r>
              <a:rPr lang="en-IN" dirty="0"/>
              <a:t>    Button(</a:t>
            </a:r>
          </a:p>
          <a:p>
            <a:r>
              <a:rPr lang="en-IN" dirty="0"/>
              <a:t>        </a:t>
            </a:r>
            <a:r>
              <a:rPr lang="en-IN" dirty="0" err="1"/>
              <a:t>onClick</a:t>
            </a:r>
            <a:r>
              <a:rPr lang="en-IN" dirty="0"/>
              <a:t> = </a:t>
            </a:r>
            <a:r>
              <a:rPr lang="en-IN" dirty="0" err="1"/>
              <a:t>onClick</a:t>
            </a:r>
            <a:r>
              <a:rPr lang="en-IN" dirty="0"/>
              <a:t>,</a:t>
            </a:r>
          </a:p>
          <a:p>
            <a:r>
              <a:rPr lang="en-IN" dirty="0"/>
              <a:t>        </a:t>
            </a:r>
            <a:r>
              <a:rPr lang="en-IN" dirty="0" err="1"/>
              <a:t>colors</a:t>
            </a:r>
            <a:r>
              <a:rPr lang="en-IN" dirty="0"/>
              <a:t> = </a:t>
            </a:r>
            <a:r>
              <a:rPr lang="en-IN" dirty="0" err="1"/>
              <a:t>ButtonDefaults.buttonColors</a:t>
            </a:r>
            <a:r>
              <a:rPr lang="en-IN" dirty="0"/>
              <a:t>(</a:t>
            </a:r>
          </a:p>
          <a:p>
            <a:r>
              <a:rPr lang="en-IN" dirty="0"/>
              <a:t>            </a:t>
            </a:r>
            <a:r>
              <a:rPr lang="en-IN" dirty="0" err="1"/>
              <a:t>backgroundColor</a:t>
            </a:r>
            <a:r>
              <a:rPr lang="en-IN" dirty="0"/>
              <a:t> = </a:t>
            </a:r>
            <a:r>
              <a:rPr lang="en-IN" dirty="0" err="1"/>
              <a:t>backgroundColor</a:t>
            </a:r>
            <a:r>
              <a:rPr lang="en-IN" dirty="0"/>
              <a:t>,</a:t>
            </a:r>
          </a:p>
          <a:p>
            <a:r>
              <a:rPr lang="en-IN" dirty="0"/>
              <a:t>            </a:t>
            </a:r>
            <a:r>
              <a:rPr lang="en-IN" dirty="0" err="1"/>
              <a:t>contentColor</a:t>
            </a:r>
            <a:r>
              <a:rPr lang="en-IN" dirty="0"/>
              <a:t> = </a:t>
            </a:r>
            <a:r>
              <a:rPr lang="en-IN" dirty="0" err="1"/>
              <a:t>Color.White</a:t>
            </a:r>
            <a:endParaRPr lang="en-IN" dirty="0"/>
          </a:p>
          <a:p>
            <a:r>
              <a:rPr lang="en-IN" dirty="0"/>
              <a:t>        ),</a:t>
            </a:r>
          </a:p>
          <a:p>
            <a:r>
              <a:rPr lang="en-IN" dirty="0"/>
              <a:t>        modifier = </a:t>
            </a:r>
            <a:r>
              <a:rPr lang="en-IN" dirty="0" err="1"/>
              <a:t>Modifier.fillMaxWidth</a:t>
            </a:r>
            <a:r>
              <a:rPr lang="en-IN" dirty="0"/>
              <a:t>(),</a:t>
            </a:r>
          </a:p>
          <a:p>
            <a:r>
              <a:rPr lang="en-IN" dirty="0"/>
              <a:t>        shape = </a:t>
            </a:r>
            <a:r>
              <a:rPr lang="en-IN" dirty="0" err="1"/>
              <a:t>RoundedCornerShape</a:t>
            </a:r>
            <a:r>
              <a:rPr lang="en-IN" dirty="0"/>
              <a:t>(0),</a:t>
            </a:r>
          </a:p>
          <a:p>
            <a:endParaRPr lang="en-IN" dirty="0"/>
          </a:p>
        </p:txBody>
      </p:sp>
    </p:spTree>
    <p:extLst>
      <p:ext uri="{BB962C8B-B14F-4D97-AF65-F5344CB8AC3E}">
        <p14:creationId xmlns:p14="http://schemas.microsoft.com/office/powerpoint/2010/main" val="3091102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D715D6F-11AD-BEEE-3122-4FA24C1A85A1}"/>
              </a:ext>
            </a:extLst>
          </p:cNvPr>
          <p:cNvSpPr txBox="1"/>
          <p:nvPr/>
        </p:nvSpPr>
        <p:spPr>
          <a:xfrm>
            <a:off x="3050540" y="-2988141"/>
            <a:ext cx="6101080" cy="19759255"/>
          </a:xfrm>
          <a:prstGeom prst="rect">
            <a:avLst/>
          </a:prstGeom>
          <a:noFill/>
        </p:spPr>
        <p:txBody>
          <a:bodyPr wrap="square">
            <a:spAutoFit/>
          </a:bodyPr>
          <a:lstStyle/>
          <a:p>
            <a:r>
              <a:rPr lang="en-IN" dirty="0"/>
              <a:t> ) {</a:t>
            </a:r>
          </a:p>
          <a:p>
            <a:r>
              <a:rPr lang="en-IN" dirty="0"/>
              <a:t>        Text(</a:t>
            </a:r>
          </a:p>
          <a:p>
            <a:r>
              <a:rPr lang="en-IN" dirty="0"/>
              <a:t> text = title</a:t>
            </a:r>
          </a:p>
          <a:p>
            <a:r>
              <a:rPr lang="en-IN" dirty="0"/>
              <a:t>        )</a:t>
            </a:r>
          </a:p>
          <a:p>
            <a:r>
              <a:rPr lang="en-IN" dirty="0"/>
              <a:t>    }</a:t>
            </a:r>
          </a:p>
          <a:p>
            <a:r>
              <a:rPr lang="en-IN" dirty="0"/>
              <a:t>}</a:t>
            </a:r>
          </a:p>
          <a:p>
            <a:r>
              <a:rPr lang="en-IN" dirty="0"/>
              <a:t>@Composable</a:t>
            </a:r>
          </a:p>
          <a:p>
            <a:r>
              <a:rPr lang="en-IN" dirty="0"/>
              <a:t>fun </a:t>
            </a:r>
            <a:r>
              <a:rPr lang="en-IN" dirty="0" err="1"/>
              <a:t>Appbar</a:t>
            </a:r>
            <a:r>
              <a:rPr lang="en-IN" dirty="0"/>
              <a:t>(title: String, action: () -&gt; Unit) {</a:t>
            </a:r>
          </a:p>
          <a:p>
            <a:r>
              <a:rPr lang="en-IN" dirty="0"/>
              <a:t>    </a:t>
            </a:r>
            <a:r>
              <a:rPr lang="en-IN" dirty="0" err="1"/>
              <a:t>TopAppBar</a:t>
            </a:r>
            <a:r>
              <a:rPr lang="en-IN" dirty="0"/>
              <a:t>(</a:t>
            </a:r>
          </a:p>
          <a:p>
            <a:r>
              <a:rPr lang="en-IN" dirty="0"/>
              <a:t>        title = {</a:t>
            </a:r>
          </a:p>
          <a:p>
            <a:r>
              <a:rPr lang="en-IN" dirty="0"/>
              <a:t>            Text(text = title)</a:t>
            </a:r>
          </a:p>
          <a:p>
            <a:r>
              <a:rPr lang="en-IN" dirty="0"/>
              <a:t>        },</a:t>
            </a:r>
          </a:p>
          <a:p>
            <a:r>
              <a:rPr lang="en-IN" dirty="0"/>
              <a:t>        </a:t>
            </a:r>
            <a:r>
              <a:rPr lang="en-IN" dirty="0" err="1"/>
              <a:t>navigationIcon</a:t>
            </a:r>
            <a:r>
              <a:rPr lang="en-IN" dirty="0"/>
              <a:t> = {</a:t>
            </a:r>
          </a:p>
          <a:p>
            <a:r>
              <a:rPr lang="en-IN" dirty="0"/>
              <a:t>            </a:t>
            </a:r>
            <a:r>
              <a:rPr lang="en-IN" dirty="0" err="1"/>
              <a:t>IconButton</a:t>
            </a:r>
            <a:r>
              <a:rPr lang="en-IN" dirty="0"/>
              <a:t>(</a:t>
            </a:r>
          </a:p>
          <a:p>
            <a:r>
              <a:rPr lang="en-IN" dirty="0"/>
              <a:t>                </a:t>
            </a:r>
            <a:r>
              <a:rPr lang="en-IN" dirty="0" err="1"/>
              <a:t>onClick</a:t>
            </a:r>
            <a:r>
              <a:rPr lang="en-IN" dirty="0"/>
              <a:t> = action</a:t>
            </a:r>
          </a:p>
          <a:p>
            <a:r>
              <a:rPr lang="en-IN" dirty="0"/>
              <a:t>            ) {</a:t>
            </a:r>
          </a:p>
          <a:p>
            <a:r>
              <a:rPr lang="en-IN" dirty="0"/>
              <a:t>                Icon(</a:t>
            </a:r>
          </a:p>
          <a:p>
            <a:r>
              <a:rPr lang="en-IN" dirty="0"/>
              <a:t>                    </a:t>
            </a:r>
            <a:r>
              <a:rPr lang="en-IN" dirty="0" err="1"/>
              <a:t>imageVector</a:t>
            </a:r>
            <a:r>
              <a:rPr lang="en-IN" dirty="0"/>
              <a:t> = </a:t>
            </a:r>
            <a:r>
              <a:rPr lang="en-IN" dirty="0" err="1"/>
              <a:t>Icons.Filled.ArrowBack</a:t>
            </a:r>
            <a:r>
              <a:rPr lang="en-IN" dirty="0"/>
              <a:t>,</a:t>
            </a:r>
          </a:p>
          <a:p>
            <a:r>
              <a:rPr lang="en-IN" dirty="0"/>
              <a:t>                    </a:t>
            </a:r>
            <a:r>
              <a:rPr lang="en-IN" dirty="0" err="1"/>
              <a:t>contentDescription</a:t>
            </a:r>
            <a:r>
              <a:rPr lang="en-IN" dirty="0"/>
              <a:t> = "Back button"</a:t>
            </a:r>
          </a:p>
          <a:p>
            <a:r>
              <a:rPr lang="en-IN" dirty="0"/>
              <a:t>                )</a:t>
            </a:r>
          </a:p>
          <a:p>
            <a:r>
              <a:rPr lang="en-IN" dirty="0"/>
              <a:t>            }</a:t>
            </a:r>
          </a:p>
          <a:p>
            <a:r>
              <a:rPr lang="en-IN" dirty="0"/>
              <a:t>        }</a:t>
            </a:r>
          </a:p>
          <a:p>
            <a:r>
              <a:rPr lang="en-IN" dirty="0"/>
              <a:t>    )</a:t>
            </a:r>
          </a:p>
          <a:p>
            <a:r>
              <a:rPr lang="en-IN" dirty="0"/>
              <a:t>}</a:t>
            </a:r>
          </a:p>
          <a:p>
            <a:endParaRPr lang="en-IN" dirty="0"/>
          </a:p>
          <a:p>
            <a:r>
              <a:rPr lang="en-IN" dirty="0"/>
              <a:t>@Composable</a:t>
            </a:r>
          </a:p>
          <a:p>
            <a:r>
              <a:rPr lang="en-IN" dirty="0"/>
              <a:t>fun </a:t>
            </a:r>
            <a:r>
              <a:rPr lang="en-IN" dirty="0" err="1"/>
              <a:t>TextFormField</a:t>
            </a:r>
            <a:r>
              <a:rPr lang="en-IN" dirty="0"/>
              <a:t>(value: String, </a:t>
            </a:r>
            <a:r>
              <a:rPr lang="en-IN" dirty="0" err="1"/>
              <a:t>onValueChange</a:t>
            </a:r>
            <a:r>
              <a:rPr lang="en-IN" dirty="0"/>
              <a:t>: (String) -&gt; Unit, label: String, </a:t>
            </a:r>
            <a:r>
              <a:rPr lang="en-IN" dirty="0" err="1"/>
              <a:t>keyboardType</a:t>
            </a:r>
            <a:r>
              <a:rPr lang="en-IN" dirty="0"/>
              <a:t>: </a:t>
            </a:r>
            <a:r>
              <a:rPr lang="en-IN" dirty="0" err="1"/>
              <a:t>KeyboardType</a:t>
            </a:r>
            <a:r>
              <a:rPr lang="en-IN" dirty="0"/>
              <a:t>, </a:t>
            </a:r>
            <a:r>
              <a:rPr lang="en-IN" dirty="0" err="1"/>
              <a:t>visualTransformation</a:t>
            </a:r>
            <a:r>
              <a:rPr lang="en-IN" dirty="0"/>
              <a:t>: </a:t>
            </a:r>
            <a:r>
              <a:rPr lang="en-IN" dirty="0" err="1"/>
              <a:t>VisualTransformation</a:t>
            </a:r>
            <a:r>
              <a:rPr lang="en-IN" dirty="0"/>
              <a:t>) {</a:t>
            </a:r>
          </a:p>
          <a:p>
            <a:r>
              <a:rPr lang="en-IN" dirty="0"/>
              <a:t>    </a:t>
            </a:r>
            <a:r>
              <a:rPr lang="en-IN" dirty="0" err="1"/>
              <a:t>OutlinedTextField</a:t>
            </a:r>
            <a:r>
              <a:rPr lang="en-IN" dirty="0"/>
              <a:t>(</a:t>
            </a:r>
          </a:p>
          <a:p>
            <a:r>
              <a:rPr lang="en-IN" dirty="0"/>
              <a:t>        value = value,</a:t>
            </a:r>
          </a:p>
          <a:p>
            <a:r>
              <a:rPr lang="en-IN" dirty="0"/>
              <a:t>        </a:t>
            </a:r>
            <a:r>
              <a:rPr lang="en-IN" dirty="0" err="1"/>
              <a:t>onValueChange</a:t>
            </a:r>
            <a:r>
              <a:rPr lang="en-IN" dirty="0"/>
              <a:t> = </a:t>
            </a:r>
            <a:r>
              <a:rPr lang="en-IN" dirty="0" err="1"/>
              <a:t>onValueChange</a:t>
            </a:r>
            <a:r>
              <a:rPr lang="en-IN" dirty="0"/>
              <a:t>,</a:t>
            </a:r>
          </a:p>
          <a:p>
            <a:r>
              <a:rPr lang="en-IN" dirty="0"/>
              <a:t>        label = {</a:t>
            </a:r>
          </a:p>
          <a:p>
            <a:r>
              <a:rPr lang="en-IN" dirty="0"/>
              <a:t>            Text(</a:t>
            </a:r>
          </a:p>
          <a:p>
            <a:r>
              <a:rPr lang="en-IN" dirty="0"/>
              <a:t>                label</a:t>
            </a:r>
          </a:p>
          <a:p>
            <a:r>
              <a:rPr lang="en-IN" dirty="0"/>
              <a:t>            )</a:t>
            </a:r>
          </a:p>
          <a:p>
            <a:r>
              <a:rPr lang="en-IN" dirty="0"/>
              <a:t>        },</a:t>
            </a:r>
          </a:p>
          <a:p>
            <a:r>
              <a:rPr lang="en-IN" dirty="0"/>
              <a:t>        </a:t>
            </a:r>
            <a:r>
              <a:rPr lang="en-IN" dirty="0" err="1"/>
              <a:t>maxLines</a:t>
            </a:r>
            <a:r>
              <a:rPr lang="en-IN" dirty="0"/>
              <a:t> = 1,</a:t>
            </a:r>
          </a:p>
          <a:p>
            <a:r>
              <a:rPr lang="en-IN" dirty="0"/>
              <a:t>        modifier = Modifier</a:t>
            </a:r>
          </a:p>
          <a:p>
            <a:r>
              <a:rPr lang="en-IN" dirty="0"/>
              <a:t>            .padding(horizontal = 20.dp, vertical = 5.dp)</a:t>
            </a:r>
          </a:p>
          <a:p>
            <a:r>
              <a:rPr lang="en-IN" dirty="0"/>
              <a:t>            .</a:t>
            </a:r>
            <a:r>
              <a:rPr lang="en-IN" dirty="0" err="1"/>
              <a:t>fillMaxWidth</a:t>
            </a:r>
            <a:r>
              <a:rPr lang="en-IN" dirty="0"/>
              <a:t>(),</a:t>
            </a:r>
          </a:p>
          <a:p>
            <a:r>
              <a:rPr lang="en-IN" dirty="0"/>
              <a:t>        </a:t>
            </a:r>
            <a:r>
              <a:rPr lang="en-IN" dirty="0" err="1"/>
              <a:t>keyboardOptions</a:t>
            </a:r>
            <a:r>
              <a:rPr lang="en-IN" dirty="0"/>
              <a:t> = </a:t>
            </a:r>
            <a:r>
              <a:rPr lang="en-IN" dirty="0" err="1"/>
              <a:t>KeyboardOptions</a:t>
            </a:r>
            <a:r>
              <a:rPr lang="en-IN" dirty="0"/>
              <a:t>(</a:t>
            </a:r>
          </a:p>
          <a:p>
            <a:r>
              <a:rPr lang="en-IN" dirty="0"/>
              <a:t>            </a:t>
            </a:r>
            <a:r>
              <a:rPr lang="en-IN" dirty="0" err="1"/>
              <a:t>keyboardType</a:t>
            </a:r>
            <a:r>
              <a:rPr lang="en-IN" dirty="0"/>
              <a:t> = </a:t>
            </a:r>
            <a:r>
              <a:rPr lang="en-IN" dirty="0" err="1"/>
              <a:t>keyboardType</a:t>
            </a:r>
            <a:endParaRPr lang="en-IN" dirty="0"/>
          </a:p>
          <a:p>
            <a:r>
              <a:rPr lang="en-IN" dirty="0"/>
              <a:t>        ),</a:t>
            </a:r>
          </a:p>
          <a:p>
            <a:r>
              <a:rPr lang="en-IN" dirty="0"/>
              <a:t>        </a:t>
            </a:r>
            <a:r>
              <a:rPr lang="en-IN" dirty="0" err="1"/>
              <a:t>singleLine</a:t>
            </a:r>
            <a:r>
              <a:rPr lang="en-IN" dirty="0"/>
              <a:t> = true,</a:t>
            </a:r>
          </a:p>
          <a:p>
            <a:r>
              <a:rPr lang="en-IN" dirty="0"/>
              <a:t>        </a:t>
            </a:r>
            <a:r>
              <a:rPr lang="en-IN" dirty="0" err="1"/>
              <a:t>visualTransformation</a:t>
            </a:r>
            <a:r>
              <a:rPr lang="en-IN" dirty="0"/>
              <a:t> = </a:t>
            </a:r>
            <a:r>
              <a:rPr lang="en-IN" dirty="0" err="1"/>
              <a:t>visualTransformation</a:t>
            </a:r>
            <a:endParaRPr lang="en-IN" dirty="0"/>
          </a:p>
          <a:p>
            <a:r>
              <a:rPr lang="en-IN" dirty="0"/>
              <a:t>    )</a:t>
            </a:r>
          </a:p>
          <a:p>
            <a:r>
              <a:rPr lang="en-IN" dirty="0"/>
              <a:t>}</a:t>
            </a:r>
          </a:p>
          <a:p>
            <a:endParaRPr lang="en-IN" dirty="0"/>
          </a:p>
          <a:p>
            <a:r>
              <a:rPr lang="en-IN" dirty="0"/>
              <a:t>@Composable</a:t>
            </a:r>
          </a:p>
          <a:p>
            <a:r>
              <a:rPr lang="en-IN" dirty="0"/>
              <a:t>fun </a:t>
            </a:r>
            <a:r>
              <a:rPr lang="en-IN" dirty="0" err="1"/>
              <a:t>SingleMessage</a:t>
            </a:r>
            <a:r>
              <a:rPr lang="en-IN" dirty="0"/>
              <a:t>(message: String, </a:t>
            </a:r>
            <a:r>
              <a:rPr lang="en-IN" dirty="0" err="1"/>
              <a:t>isCurrentUser</a:t>
            </a:r>
            <a:r>
              <a:rPr lang="en-IN" dirty="0"/>
              <a:t>: Boolean) {</a:t>
            </a:r>
          </a:p>
          <a:p>
            <a:r>
              <a:rPr lang="en-IN" dirty="0"/>
              <a:t>    Card(</a:t>
            </a:r>
          </a:p>
          <a:p>
            <a:r>
              <a:rPr lang="en-IN" dirty="0"/>
              <a:t>        shape = </a:t>
            </a:r>
            <a:r>
              <a:rPr lang="en-IN" dirty="0" err="1"/>
              <a:t>RoundedCornerShape</a:t>
            </a:r>
            <a:r>
              <a:rPr lang="en-IN" dirty="0"/>
              <a:t>(16.dp),</a:t>
            </a:r>
          </a:p>
          <a:p>
            <a:r>
              <a:rPr lang="en-IN" dirty="0"/>
              <a:t>        </a:t>
            </a:r>
            <a:r>
              <a:rPr lang="en-IN" dirty="0" err="1"/>
              <a:t>backgroundColor</a:t>
            </a:r>
            <a:r>
              <a:rPr lang="en-IN" dirty="0"/>
              <a:t> = if (</a:t>
            </a:r>
            <a:r>
              <a:rPr lang="en-IN" dirty="0" err="1"/>
              <a:t>isCurrentUser</a:t>
            </a:r>
            <a:r>
              <a:rPr lang="en-IN" dirty="0"/>
              <a:t>) </a:t>
            </a:r>
            <a:r>
              <a:rPr lang="en-IN" dirty="0" err="1"/>
              <a:t>MaterialTheme.colors.primary</a:t>
            </a:r>
            <a:r>
              <a:rPr lang="en-IN" dirty="0"/>
              <a:t> else </a:t>
            </a:r>
            <a:r>
              <a:rPr lang="en-IN" dirty="0" err="1"/>
              <a:t>Color.White</a:t>
            </a:r>
            <a:endParaRPr lang="en-IN" dirty="0"/>
          </a:p>
          <a:p>
            <a:r>
              <a:rPr lang="en-IN" dirty="0"/>
              <a:t>    ) {</a:t>
            </a:r>
          </a:p>
          <a:p>
            <a:r>
              <a:rPr lang="en-IN" dirty="0"/>
              <a:t>        Text(</a:t>
            </a:r>
          </a:p>
          <a:p>
            <a:r>
              <a:rPr lang="en-IN" dirty="0"/>
              <a:t>            text = message,</a:t>
            </a:r>
          </a:p>
          <a:p>
            <a:r>
              <a:rPr lang="en-IN" dirty="0"/>
              <a:t>            </a:t>
            </a:r>
            <a:r>
              <a:rPr lang="en-IN" dirty="0" err="1"/>
              <a:t>textAlign</a:t>
            </a:r>
            <a:r>
              <a:rPr lang="en-IN" dirty="0"/>
              <a:t> =</a:t>
            </a:r>
          </a:p>
          <a:p>
            <a:r>
              <a:rPr lang="en-IN" dirty="0"/>
              <a:t>            if (</a:t>
            </a:r>
            <a:r>
              <a:rPr lang="en-IN" dirty="0" err="1"/>
              <a:t>isCurrentUser</a:t>
            </a:r>
            <a:r>
              <a:rPr lang="en-IN" dirty="0"/>
              <a:t>)</a:t>
            </a:r>
          </a:p>
          <a:p>
            <a:r>
              <a:rPr lang="en-IN" dirty="0"/>
              <a:t>                </a:t>
            </a:r>
            <a:r>
              <a:rPr lang="en-IN" dirty="0" err="1"/>
              <a:t>TextAlign.End</a:t>
            </a:r>
            <a:endParaRPr lang="en-IN" dirty="0"/>
          </a:p>
          <a:p>
            <a:r>
              <a:rPr lang="en-IN" dirty="0"/>
              <a:t>            else</a:t>
            </a:r>
          </a:p>
          <a:p>
            <a:r>
              <a:rPr lang="en-IN" dirty="0"/>
              <a:t>                </a:t>
            </a:r>
            <a:r>
              <a:rPr lang="en-IN" dirty="0" err="1"/>
              <a:t>TextAlign.Start</a:t>
            </a:r>
            <a:r>
              <a:rPr lang="en-IN" dirty="0"/>
              <a:t>,</a:t>
            </a:r>
          </a:p>
          <a:p>
            <a:r>
              <a:rPr lang="en-IN" dirty="0"/>
              <a:t>            modifier = </a:t>
            </a:r>
            <a:r>
              <a:rPr lang="en-IN" dirty="0" err="1"/>
              <a:t>Modifier.fillMaxWidth</a:t>
            </a:r>
            <a:r>
              <a:rPr lang="en-IN" dirty="0"/>
              <a:t>().padding(16.dp),</a:t>
            </a:r>
          </a:p>
          <a:p>
            <a:r>
              <a:rPr lang="en-IN" dirty="0"/>
              <a:t>            </a:t>
            </a:r>
            <a:r>
              <a:rPr lang="en-IN" dirty="0" err="1"/>
              <a:t>color</a:t>
            </a:r>
            <a:r>
              <a:rPr lang="en-IN" dirty="0"/>
              <a:t> = if (!</a:t>
            </a:r>
            <a:r>
              <a:rPr lang="en-IN" dirty="0" err="1"/>
              <a:t>isCurrentUser</a:t>
            </a:r>
            <a:r>
              <a:rPr lang="en-IN" dirty="0"/>
              <a:t>) </a:t>
            </a:r>
            <a:r>
              <a:rPr lang="en-IN" dirty="0" err="1"/>
              <a:t>MaterialTheme.colors.primary</a:t>
            </a:r>
            <a:r>
              <a:rPr lang="en-IN" dirty="0"/>
              <a:t> else </a:t>
            </a:r>
            <a:r>
              <a:rPr lang="en-IN" dirty="0" err="1"/>
              <a:t>Color.White</a:t>
            </a:r>
            <a:endParaRPr lang="en-IN" dirty="0"/>
          </a:p>
          <a:p>
            <a:r>
              <a:rPr lang="en-IN" dirty="0"/>
              <a:t>        )</a:t>
            </a:r>
          </a:p>
          <a:p>
            <a:r>
              <a:rPr lang="en-IN" dirty="0"/>
              <a:t>    }</a:t>
            </a:r>
          </a:p>
          <a:p>
            <a:r>
              <a:rPr lang="en-IN" dirty="0"/>
              <a:t>}</a:t>
            </a:r>
          </a:p>
        </p:txBody>
      </p:sp>
    </p:spTree>
    <p:extLst>
      <p:ext uri="{BB962C8B-B14F-4D97-AF65-F5344CB8AC3E}">
        <p14:creationId xmlns:p14="http://schemas.microsoft.com/office/powerpoint/2010/main" val="4235385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4318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861862-CDF0-44F5-943E-050758328DE8}"/>
              </a:ext>
            </a:extLst>
          </p:cNvPr>
          <p:cNvSpPr txBox="1"/>
          <p:nvPr/>
        </p:nvSpPr>
        <p:spPr>
          <a:xfrm>
            <a:off x="0" y="0"/>
            <a:ext cx="9144000" cy="7294305"/>
          </a:xfrm>
          <a:prstGeom prst="rect">
            <a:avLst/>
          </a:prstGeom>
          <a:noFill/>
        </p:spPr>
        <p:txBody>
          <a:bodyPr wrap="square">
            <a:spAutoFit/>
          </a:bodyPr>
          <a:lstStyle/>
          <a:p>
            <a:r>
              <a:rPr lang="en-US" dirty="0"/>
              <a:t> </a:t>
            </a:r>
            <a:r>
              <a:rPr lang="en-US" dirty="0" err="1"/>
              <a:t>app:layout_constraintVertical_bias</a:t>
            </a:r>
            <a:r>
              <a:rPr lang="en-US" dirty="0"/>
              <a:t>="0.85" /&gt;</a:t>
            </a:r>
          </a:p>
          <a:p>
            <a:endParaRPr lang="en-US" dirty="0"/>
          </a:p>
          <a:p>
            <a:r>
              <a:rPr lang="en-US" dirty="0"/>
              <a:t>    &lt;</a:t>
            </a:r>
            <a:r>
              <a:rPr lang="en-US" dirty="0" err="1"/>
              <a:t>EditText</a:t>
            </a:r>
            <a:endParaRPr lang="en-US" dirty="0"/>
          </a:p>
          <a:p>
            <a:r>
              <a:rPr lang="en-US" dirty="0"/>
              <a:t>        </a:t>
            </a:r>
            <a:r>
              <a:rPr lang="en-US" dirty="0" err="1"/>
              <a:t>android:id</a:t>
            </a:r>
            <a:r>
              <a:rPr lang="en-US" dirty="0"/>
              <a:t>="@+id/over"</a:t>
            </a:r>
          </a:p>
          <a:p>
            <a:r>
              <a:rPr lang="en-US" dirty="0"/>
              <a:t>        </a:t>
            </a:r>
            <a:r>
              <a:rPr lang="en-US" dirty="0" err="1"/>
              <a:t>android:layout_width</a:t>
            </a:r>
            <a:r>
              <a:rPr lang="en-US" dirty="0"/>
              <a:t>="143dp"</a:t>
            </a:r>
          </a:p>
          <a:p>
            <a:r>
              <a:rPr lang="en-US" dirty="0"/>
              <a:t>        </a:t>
            </a:r>
            <a:r>
              <a:rPr lang="en-US" dirty="0" err="1"/>
              <a:t>android:layout_height</a:t>
            </a:r>
            <a:r>
              <a:rPr lang="en-US" dirty="0"/>
              <a:t>="65dp"</a:t>
            </a:r>
          </a:p>
          <a:p>
            <a:r>
              <a:rPr lang="en-US" dirty="0"/>
              <a:t>        </a:t>
            </a:r>
            <a:r>
              <a:rPr lang="en-US" dirty="0" err="1"/>
              <a:t>android:layout_marginStart</a:t>
            </a:r>
            <a:r>
              <a:rPr lang="en-US" dirty="0"/>
              <a:t>="244dp"</a:t>
            </a:r>
          </a:p>
          <a:p>
            <a:r>
              <a:rPr lang="en-US" dirty="0"/>
              <a:t>        </a:t>
            </a:r>
            <a:r>
              <a:rPr lang="en-US" dirty="0" err="1"/>
              <a:t>android:layout_marginLeft</a:t>
            </a:r>
            <a:r>
              <a:rPr lang="en-US" dirty="0"/>
              <a:t>="244dp"</a:t>
            </a:r>
          </a:p>
          <a:p>
            <a:r>
              <a:rPr lang="en-US" dirty="0"/>
              <a:t>        </a:t>
            </a:r>
            <a:r>
              <a:rPr lang="en-US" dirty="0" err="1"/>
              <a:t>android:layout_marginBottom</a:t>
            </a:r>
            <a:r>
              <a:rPr lang="en-US" dirty="0"/>
              <a:t>="16dp"</a:t>
            </a:r>
          </a:p>
          <a:p>
            <a:r>
              <a:rPr lang="en-US" dirty="0"/>
              <a:t>        </a:t>
            </a:r>
            <a:r>
              <a:rPr lang="en-US" dirty="0" err="1"/>
              <a:t>android:ems</a:t>
            </a:r>
            <a:r>
              <a:rPr lang="en-US" dirty="0"/>
              <a:t>="10"</a:t>
            </a:r>
          </a:p>
          <a:p>
            <a:r>
              <a:rPr lang="en-US" dirty="0"/>
              <a:t>        </a:t>
            </a:r>
            <a:r>
              <a:rPr lang="en-US" dirty="0" err="1"/>
              <a:t>android:inputType</a:t>
            </a:r>
            <a:r>
              <a:rPr lang="en-US" dirty="0"/>
              <a:t>="number"</a:t>
            </a:r>
          </a:p>
          <a:p>
            <a:r>
              <a:rPr lang="en-US" dirty="0"/>
              <a:t>        </a:t>
            </a:r>
            <a:r>
              <a:rPr lang="en-US" dirty="0" err="1"/>
              <a:t>android:text</a:t>
            </a:r>
            <a:r>
              <a:rPr lang="en-US" dirty="0"/>
              <a:t>="@string/_0"</a:t>
            </a:r>
          </a:p>
          <a:p>
            <a:r>
              <a:rPr lang="en-US" dirty="0"/>
              <a:t>        </a:t>
            </a:r>
            <a:r>
              <a:rPr lang="en-US" dirty="0" err="1"/>
              <a:t>android:textColor</a:t>
            </a:r>
            <a:r>
              <a:rPr lang="en-US" dirty="0"/>
              <a:t>="@color/</a:t>
            </a:r>
            <a:r>
              <a:rPr lang="en-US" dirty="0" err="1"/>
              <a:t>DarkRed</a:t>
            </a:r>
            <a:r>
              <a:rPr lang="en-US" dirty="0"/>
              <a:t>"</a:t>
            </a:r>
          </a:p>
          <a:p>
            <a:r>
              <a:rPr lang="en-US" dirty="0"/>
              <a:t>        </a:t>
            </a:r>
            <a:r>
              <a:rPr lang="en-US" dirty="0" err="1"/>
              <a:t>android:textSize</a:t>
            </a:r>
            <a:r>
              <a:rPr lang="en-US" dirty="0"/>
              <a:t>="28sp"</a:t>
            </a:r>
          </a:p>
          <a:p>
            <a:r>
              <a:rPr lang="en-US" dirty="0"/>
              <a:t>        </a:t>
            </a:r>
            <a:r>
              <a:rPr lang="en-US" dirty="0" err="1"/>
              <a:t>android:textStyle</a:t>
            </a:r>
            <a:r>
              <a:rPr lang="en-US" dirty="0"/>
              <a:t>="bold"</a:t>
            </a:r>
          </a:p>
          <a:p>
            <a:r>
              <a:rPr lang="en-US" dirty="0"/>
              <a:t>        </a:t>
            </a:r>
            <a:r>
              <a:rPr lang="en-US" dirty="0" err="1"/>
              <a:t>app:layout_constraintBottom_toBottomOf</a:t>
            </a:r>
            <a:r>
              <a:rPr lang="en-US" dirty="0"/>
              <a:t>="parent"</a:t>
            </a:r>
          </a:p>
          <a:p>
            <a:r>
              <a:rPr lang="en-US" dirty="0"/>
              <a:t>        </a:t>
            </a:r>
            <a:r>
              <a:rPr lang="en-US" dirty="0" err="1"/>
              <a:t>app:layout_constraintStart_toStartOf</a:t>
            </a:r>
            <a:r>
              <a:rPr lang="en-US" dirty="0"/>
              <a:t>="parent" /&gt;</a:t>
            </a:r>
          </a:p>
          <a:p>
            <a:r>
              <a:rPr lang="en-US" dirty="0"/>
              <a:t>&lt;Button</a:t>
            </a:r>
          </a:p>
          <a:p>
            <a:r>
              <a:rPr lang="en-US" dirty="0"/>
              <a:t>        </a:t>
            </a:r>
            <a:r>
              <a:rPr lang="en-US" dirty="0" err="1"/>
              <a:t>android:id</a:t>
            </a:r>
            <a:r>
              <a:rPr lang="en-US" dirty="0"/>
              <a:t>="@+id/button2"</a:t>
            </a:r>
          </a:p>
          <a:p>
            <a:r>
              <a:rPr lang="en-US" dirty="0"/>
              <a:t>        </a:t>
            </a:r>
            <a:r>
              <a:rPr lang="en-US" dirty="0" err="1"/>
              <a:t>android:layout_width</a:t>
            </a:r>
            <a:r>
              <a:rPr lang="en-US" dirty="0"/>
              <a:t>="</a:t>
            </a:r>
            <a:r>
              <a:rPr lang="en-US" dirty="0" err="1"/>
              <a:t>wrap_content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android:text</a:t>
            </a:r>
            <a:r>
              <a:rPr lang="en-US" dirty="0"/>
              <a:t>="OUT"</a:t>
            </a:r>
          </a:p>
          <a:p>
            <a:r>
              <a:rPr lang="en-US" dirty="0"/>
              <a:t>        </a:t>
            </a:r>
            <a:r>
              <a:rPr lang="en-US" dirty="0" err="1"/>
              <a:t>android:textColor</a:t>
            </a:r>
            <a:r>
              <a:rPr lang="en-US" dirty="0"/>
              <a:t>="@color/</a:t>
            </a:r>
            <a:r>
              <a:rPr lang="en-US" dirty="0" err="1"/>
              <a:t>BlueViolet</a:t>
            </a:r>
            <a:r>
              <a:rPr lang="en-US" dirty="0"/>
              <a:t>"</a:t>
            </a:r>
          </a:p>
          <a:p>
            <a:r>
              <a:rPr lang="en-US" dirty="0"/>
              <a:t>        </a:t>
            </a:r>
            <a:r>
              <a:rPr lang="en-US" dirty="0" err="1"/>
              <a:t>android:textSize</a:t>
            </a:r>
            <a:r>
              <a:rPr lang="en-US" dirty="0"/>
              <a:t>="28sp"</a:t>
            </a:r>
          </a:p>
          <a:p>
            <a:r>
              <a:rPr lang="en-US" dirty="0"/>
              <a:t>        </a:t>
            </a:r>
            <a:r>
              <a:rPr lang="en-US" dirty="0" err="1"/>
              <a:t>app:layout_constraintBottom_toBottomOf</a:t>
            </a:r>
            <a:r>
              <a:rPr lang="en-US" dirty="0"/>
              <a:t>="parent"</a:t>
            </a:r>
          </a:p>
          <a:p>
            <a:endParaRPr lang="en-US" dirty="0"/>
          </a:p>
        </p:txBody>
      </p:sp>
    </p:spTree>
    <p:extLst>
      <p:ext uri="{BB962C8B-B14F-4D97-AF65-F5344CB8AC3E}">
        <p14:creationId xmlns:p14="http://schemas.microsoft.com/office/powerpoint/2010/main" val="3884942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83E7C6-874C-49B9-B6F6-A9E730F39959}"/>
              </a:ext>
            </a:extLst>
          </p:cNvPr>
          <p:cNvSpPr txBox="1"/>
          <p:nvPr/>
        </p:nvSpPr>
        <p:spPr>
          <a:xfrm>
            <a:off x="0" y="0"/>
            <a:ext cx="9144000" cy="7294305"/>
          </a:xfrm>
          <a:prstGeom prst="rect">
            <a:avLst/>
          </a:prstGeom>
          <a:noFill/>
        </p:spPr>
        <p:txBody>
          <a:bodyPr wrap="square">
            <a:spAutoFit/>
          </a:bodyPr>
          <a:lstStyle/>
          <a:p>
            <a:r>
              <a:rPr lang="en-US" dirty="0" err="1"/>
              <a:t>app:layout_constraintEnd_toEndOf</a:t>
            </a:r>
            <a:r>
              <a:rPr lang="en-US" dirty="0"/>
              <a:t>="parent"</a:t>
            </a:r>
          </a:p>
          <a:p>
            <a:r>
              <a:rPr lang="en-US" dirty="0"/>
              <a:t>        </a:t>
            </a:r>
            <a:r>
              <a:rPr lang="en-US" dirty="0" err="1"/>
              <a:t>app:layout_constraintHorizontal_bias</a:t>
            </a:r>
            <a:r>
              <a:rPr lang="en-US" dirty="0"/>
              <a:t>="0.467"</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r>
              <a:rPr lang="en-US" dirty="0" err="1"/>
              <a:t>app:layout_constraintVertical_bias</a:t>
            </a:r>
            <a:r>
              <a:rPr lang="en-US" dirty="0"/>
              <a:t>="0.547" /&gt;</a:t>
            </a:r>
          </a:p>
          <a:p>
            <a:endParaRPr lang="en-US" dirty="0"/>
          </a:p>
          <a:p>
            <a:r>
              <a:rPr lang="en-US" dirty="0"/>
              <a:t>    &lt;Button</a:t>
            </a:r>
          </a:p>
          <a:p>
            <a:r>
              <a:rPr lang="en-US" dirty="0"/>
              <a:t>        </a:t>
            </a:r>
            <a:r>
              <a:rPr lang="en-US" dirty="0" err="1"/>
              <a:t>android:id</a:t>
            </a:r>
            <a:r>
              <a:rPr lang="en-US" dirty="0"/>
              <a:t>="@+id/convert"</a:t>
            </a:r>
          </a:p>
          <a:p>
            <a:r>
              <a:rPr lang="en-US" dirty="0"/>
              <a:t>        </a:t>
            </a:r>
            <a:r>
              <a:rPr lang="en-US" dirty="0" err="1"/>
              <a:t>android:layout_width</a:t>
            </a:r>
            <a:r>
              <a:rPr lang="en-US" dirty="0"/>
              <a:t>="203dp"</a:t>
            </a:r>
          </a:p>
          <a:p>
            <a:r>
              <a:rPr lang="en-US" dirty="0"/>
              <a:t>        </a:t>
            </a:r>
            <a:r>
              <a:rPr lang="en-US" dirty="0" err="1"/>
              <a:t>android:layout_height</a:t>
            </a:r>
            <a:r>
              <a:rPr lang="en-US" dirty="0"/>
              <a:t>="76dp"</a:t>
            </a:r>
          </a:p>
          <a:p>
            <a:r>
              <a:rPr lang="en-US" dirty="0"/>
              <a:t>        </a:t>
            </a:r>
            <a:r>
              <a:rPr lang="en-US" dirty="0" err="1"/>
              <a:t>android:text</a:t>
            </a:r>
            <a:r>
              <a:rPr lang="en-US" dirty="0"/>
              <a:t>="Convert In Overs"</a:t>
            </a:r>
          </a:p>
          <a:p>
            <a:r>
              <a:rPr lang="en-US" dirty="0"/>
              <a:t>        </a:t>
            </a:r>
            <a:r>
              <a:rPr lang="en-US" dirty="0" err="1"/>
              <a:t>android:textColor</a:t>
            </a:r>
            <a:r>
              <a:rPr lang="en-US" dirty="0"/>
              <a:t>="@color/Blue"</a:t>
            </a:r>
          </a:p>
          <a:p>
            <a:r>
              <a:rPr lang="en-US" dirty="0"/>
              <a:t>        </a:t>
            </a:r>
            <a:r>
              <a:rPr lang="en-US" dirty="0" err="1"/>
              <a:t>android:textSize</a:t>
            </a:r>
            <a:r>
              <a:rPr lang="en-US" dirty="0"/>
              <a:t>="20sp"</a:t>
            </a:r>
          </a:p>
          <a:p>
            <a:r>
              <a:rPr lang="en-US" dirty="0"/>
              <a:t>        </a:t>
            </a:r>
            <a:r>
              <a:rPr lang="en-US" dirty="0" err="1"/>
              <a:t>app:layout_constraintBottom_toBottomOf</a:t>
            </a:r>
            <a:r>
              <a:rPr lang="en-US" dirty="0"/>
              <a:t>="parent"</a:t>
            </a:r>
          </a:p>
          <a:p>
            <a:r>
              <a:rPr lang="en-US" dirty="0"/>
              <a:t>        </a:t>
            </a:r>
            <a:r>
              <a:rPr lang="en-US" dirty="0" err="1"/>
              <a:t>app:layout_constraintEnd_toStartOf</a:t>
            </a:r>
            <a:r>
              <a:rPr lang="en-US" dirty="0"/>
              <a:t>="@+id/</a:t>
            </a:r>
            <a:r>
              <a:rPr lang="en-US" dirty="0" err="1"/>
              <a:t>textView</a:t>
            </a:r>
            <a:r>
              <a:rPr lang="en-US" dirty="0"/>
              <a:t>"</a:t>
            </a:r>
          </a:p>
          <a:p>
            <a:r>
              <a:rPr lang="en-US" dirty="0"/>
              <a:t>        </a:t>
            </a:r>
            <a:r>
              <a:rPr lang="en-US" dirty="0" err="1"/>
              <a:t>app:layout_constraintHorizontal_bias</a:t>
            </a:r>
            <a:r>
              <a:rPr lang="en-US" dirty="0"/>
              <a:t>="0.39"</a:t>
            </a:r>
          </a:p>
          <a:p>
            <a:r>
              <a:rPr lang="en-US" dirty="0"/>
              <a:t>        </a:t>
            </a:r>
            <a:r>
              <a:rPr lang="en-US" dirty="0" err="1"/>
              <a:t>app:layout_constraintStart_toStartOf</a:t>
            </a:r>
            <a:r>
              <a:rPr lang="en-US" dirty="0"/>
              <a:t>="parent"</a:t>
            </a:r>
          </a:p>
          <a:p>
            <a:r>
              <a:rPr lang="en-US" dirty="0"/>
              <a:t>        </a:t>
            </a:r>
            <a:r>
              <a:rPr lang="en-US" dirty="0" err="1"/>
              <a:t>app:layout_constraintTop_toBottomOf</a:t>
            </a:r>
            <a:r>
              <a:rPr lang="en-US" dirty="0"/>
              <a:t>="@+id/no"</a:t>
            </a:r>
          </a:p>
          <a:p>
            <a:r>
              <a:rPr lang="en-US" dirty="0"/>
              <a:t>        </a:t>
            </a:r>
            <a:r>
              <a:rPr lang="en-US" dirty="0" err="1"/>
              <a:t>app:layout_constraintVertical_bias</a:t>
            </a:r>
            <a:r>
              <a:rPr lang="en-US" dirty="0"/>
              <a:t>="0.119" /&gt;</a:t>
            </a:r>
          </a:p>
          <a:p>
            <a:r>
              <a:rPr lang="en-US" dirty="0"/>
              <a:t> &lt;</a:t>
            </a:r>
            <a:r>
              <a:rPr lang="en-US" dirty="0" err="1"/>
              <a:t>EditText</a:t>
            </a:r>
            <a:endParaRPr lang="en-US" dirty="0"/>
          </a:p>
          <a:p>
            <a:r>
              <a:rPr lang="en-US" dirty="0"/>
              <a:t>        </a:t>
            </a:r>
            <a:r>
              <a:rPr lang="en-US" dirty="0" err="1"/>
              <a:t>android:id</a:t>
            </a:r>
            <a:r>
              <a:rPr lang="en-US" dirty="0"/>
              <a:t>="@+id/</a:t>
            </a:r>
            <a:r>
              <a:rPr lang="en-US" dirty="0" err="1"/>
              <a:t>covertedresult</a:t>
            </a:r>
            <a:r>
              <a:rPr lang="en-US" dirty="0"/>
              <a:t>"</a:t>
            </a:r>
          </a:p>
          <a:p>
            <a:r>
              <a:rPr lang="en-US" dirty="0"/>
              <a:t>        </a:t>
            </a:r>
            <a:r>
              <a:rPr lang="en-US" dirty="0" err="1"/>
              <a:t>android:layout_width</a:t>
            </a:r>
            <a:r>
              <a:rPr lang="en-US" dirty="0"/>
              <a:t>="141dp"</a:t>
            </a:r>
          </a:p>
          <a:p>
            <a:r>
              <a:rPr lang="en-US" dirty="0"/>
              <a:t>        </a:t>
            </a:r>
            <a:r>
              <a:rPr lang="en-US" dirty="0" err="1"/>
              <a:t>android:layout_height</a:t>
            </a:r>
            <a:r>
              <a:rPr lang="en-US" dirty="0"/>
              <a:t>="63dp"</a:t>
            </a:r>
          </a:p>
          <a:p>
            <a:r>
              <a:rPr lang="en-US" dirty="0"/>
              <a:t>        </a:t>
            </a:r>
            <a:r>
              <a:rPr lang="en-US" dirty="0" err="1"/>
              <a:t>android:ems</a:t>
            </a:r>
            <a:r>
              <a:rPr lang="en-US" dirty="0"/>
              <a:t>="10"</a:t>
            </a:r>
          </a:p>
          <a:p>
            <a:r>
              <a:rPr lang="en-US" dirty="0"/>
              <a:t>        </a:t>
            </a:r>
            <a:r>
              <a:rPr lang="en-US" dirty="0" err="1"/>
              <a:t>android:inputType</a:t>
            </a:r>
            <a:r>
              <a:rPr lang="en-US" dirty="0"/>
              <a:t>="</a:t>
            </a:r>
            <a:r>
              <a:rPr lang="en-US" dirty="0" err="1"/>
              <a:t>textPersonName</a:t>
            </a:r>
            <a:r>
              <a:rPr lang="en-US" dirty="0"/>
              <a:t>"</a:t>
            </a:r>
          </a:p>
          <a:p>
            <a:r>
              <a:rPr lang="en-US" dirty="0"/>
              <a:t>        </a:t>
            </a:r>
          </a:p>
        </p:txBody>
      </p:sp>
    </p:spTree>
    <p:extLst>
      <p:ext uri="{BB962C8B-B14F-4D97-AF65-F5344CB8AC3E}">
        <p14:creationId xmlns:p14="http://schemas.microsoft.com/office/powerpoint/2010/main" val="2623885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5EDCDE-0C68-4D81-90E7-5A59DE31D8C2}"/>
              </a:ext>
            </a:extLst>
          </p:cNvPr>
          <p:cNvSpPr txBox="1"/>
          <p:nvPr/>
        </p:nvSpPr>
        <p:spPr>
          <a:xfrm>
            <a:off x="0" y="0"/>
            <a:ext cx="9144000" cy="7294305"/>
          </a:xfrm>
          <a:prstGeom prst="rect">
            <a:avLst/>
          </a:prstGeom>
          <a:noFill/>
        </p:spPr>
        <p:txBody>
          <a:bodyPr wrap="square">
            <a:spAutoFit/>
          </a:bodyPr>
          <a:lstStyle/>
          <a:p>
            <a:r>
              <a:rPr lang="en-US" dirty="0" err="1"/>
              <a:t>android:text</a:t>
            </a:r>
            <a:r>
              <a:rPr lang="en-US" dirty="0"/>
              <a:t>="0"</a:t>
            </a:r>
          </a:p>
          <a:p>
            <a:r>
              <a:rPr lang="en-US" dirty="0"/>
              <a:t>        </a:t>
            </a:r>
            <a:r>
              <a:rPr lang="en-US" dirty="0" err="1"/>
              <a:t>android:textColor</a:t>
            </a:r>
            <a:r>
              <a:rPr lang="en-US" dirty="0"/>
              <a:t>="@color/</a:t>
            </a:r>
            <a:r>
              <a:rPr lang="en-US" dirty="0" err="1"/>
              <a:t>DarkRed</a:t>
            </a:r>
            <a:r>
              <a:rPr lang="en-US" dirty="0"/>
              <a:t>"</a:t>
            </a:r>
          </a:p>
          <a:p>
            <a:r>
              <a:rPr lang="en-US" dirty="0"/>
              <a:t>        </a:t>
            </a:r>
            <a:r>
              <a:rPr lang="en-US" dirty="0" err="1"/>
              <a:t>android:textSize</a:t>
            </a:r>
            <a:r>
              <a:rPr lang="en-US" dirty="0"/>
              <a:t>="25sp"</a:t>
            </a:r>
          </a:p>
          <a:p>
            <a:r>
              <a:rPr lang="en-US" dirty="0"/>
              <a:t>        </a:t>
            </a:r>
            <a:r>
              <a:rPr lang="en-US" dirty="0" err="1"/>
              <a:t>app:layout_constraintBottom_toBottomOf</a:t>
            </a:r>
            <a:r>
              <a:rPr lang="en-US" dirty="0"/>
              <a:t>="parent"</a:t>
            </a:r>
          </a:p>
          <a:p>
            <a:r>
              <a:rPr lang="en-US" dirty="0"/>
              <a:t>        </a:t>
            </a:r>
            <a:r>
              <a:rPr lang="en-US" dirty="0" err="1"/>
              <a:t>app:layout_constraintEnd_toStartOf</a:t>
            </a:r>
            <a:r>
              <a:rPr lang="en-US" dirty="0"/>
              <a:t>="@+id/over"</a:t>
            </a:r>
          </a:p>
          <a:p>
            <a:r>
              <a:rPr lang="en-US" dirty="0"/>
              <a:t>        </a:t>
            </a:r>
            <a:r>
              <a:rPr lang="en-US" dirty="0" err="1"/>
              <a:t>app:layout_constraintHorizontal_bias</a:t>
            </a:r>
            <a:r>
              <a:rPr lang="en-US" dirty="0"/>
              <a:t>="0.339"</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r>
              <a:rPr lang="en-US" dirty="0" err="1"/>
              <a:t>app:layout_constraintVertical_bias</a:t>
            </a:r>
            <a:r>
              <a:rPr lang="en-US" dirty="0"/>
              <a:t>="0.962" /&gt;</a:t>
            </a:r>
          </a:p>
          <a:p>
            <a:endParaRPr lang="en-US" dirty="0"/>
          </a:p>
          <a:p>
            <a:r>
              <a:rPr lang="en-US" dirty="0"/>
              <a:t>    &lt;</a:t>
            </a:r>
            <a:r>
              <a:rPr lang="en-US" dirty="0" err="1"/>
              <a:t>EditText</a:t>
            </a:r>
            <a:endParaRPr lang="en-US" dirty="0"/>
          </a:p>
          <a:p>
            <a:r>
              <a:rPr lang="en-US" dirty="0"/>
              <a:t>        </a:t>
            </a:r>
            <a:r>
              <a:rPr lang="en-US" dirty="0" err="1"/>
              <a:t>android:id</a:t>
            </a:r>
            <a:r>
              <a:rPr lang="en-US" dirty="0"/>
              <a:t>="@+id/extra"</a:t>
            </a:r>
          </a:p>
          <a:p>
            <a:r>
              <a:rPr lang="en-US" dirty="0"/>
              <a:t>        </a:t>
            </a:r>
            <a:r>
              <a:rPr lang="en-US" dirty="0" err="1"/>
              <a:t>android:layout_width</a:t>
            </a:r>
            <a:r>
              <a:rPr lang="en-US" dirty="0"/>
              <a:t>="100dp"</a:t>
            </a:r>
          </a:p>
          <a:p>
            <a:r>
              <a:rPr lang="en-US" dirty="0"/>
              <a:t>        </a:t>
            </a:r>
            <a:r>
              <a:rPr lang="en-US" dirty="0" err="1"/>
              <a:t>android:layout_height</a:t>
            </a:r>
            <a:r>
              <a:rPr lang="en-US" dirty="0"/>
              <a:t>="78dp"</a:t>
            </a:r>
          </a:p>
          <a:p>
            <a:r>
              <a:rPr lang="en-US" dirty="0"/>
              <a:t>        </a:t>
            </a:r>
            <a:r>
              <a:rPr lang="en-US" dirty="0" err="1"/>
              <a:t>android:ems</a:t>
            </a:r>
            <a:r>
              <a:rPr lang="en-US" dirty="0"/>
              <a:t>="10"</a:t>
            </a:r>
          </a:p>
          <a:p>
            <a:r>
              <a:rPr lang="en-US" dirty="0"/>
              <a:t>        </a:t>
            </a:r>
            <a:r>
              <a:rPr lang="en-US" dirty="0" err="1"/>
              <a:t>android:inputType</a:t>
            </a:r>
            <a:r>
              <a:rPr lang="en-US" dirty="0"/>
              <a:t>="</a:t>
            </a:r>
            <a:r>
              <a:rPr lang="en-US" dirty="0" err="1"/>
              <a:t>textPersonName</a:t>
            </a:r>
            <a:r>
              <a:rPr lang="en-US" dirty="0"/>
              <a:t>"</a:t>
            </a:r>
          </a:p>
          <a:p>
            <a:r>
              <a:rPr lang="en-US" dirty="0"/>
              <a:t>        </a:t>
            </a:r>
            <a:r>
              <a:rPr lang="en-US" dirty="0" err="1"/>
              <a:t>android:text</a:t>
            </a:r>
            <a:r>
              <a:rPr lang="en-US" dirty="0"/>
              <a:t>="@string/_0"</a:t>
            </a:r>
          </a:p>
          <a:p>
            <a:r>
              <a:rPr lang="en-US" dirty="0"/>
              <a:t>        </a:t>
            </a:r>
            <a:r>
              <a:rPr lang="en-US" dirty="0" err="1"/>
              <a:t>android:textColor</a:t>
            </a:r>
            <a:r>
              <a:rPr lang="en-US" dirty="0"/>
              <a:t>="@color/</a:t>
            </a:r>
            <a:r>
              <a:rPr lang="en-US" dirty="0" err="1"/>
              <a:t>DarkGoldenrod</a:t>
            </a:r>
            <a:r>
              <a:rPr lang="en-US" dirty="0"/>
              <a:t>"</a:t>
            </a:r>
          </a:p>
          <a:p>
            <a:r>
              <a:rPr lang="en-US" dirty="0"/>
              <a:t>        </a:t>
            </a:r>
            <a:r>
              <a:rPr lang="en-US" dirty="0" err="1"/>
              <a:t>android:textSize</a:t>
            </a:r>
            <a:r>
              <a:rPr lang="en-US" dirty="0"/>
              <a:t>="15sp"</a:t>
            </a:r>
          </a:p>
          <a:p>
            <a:r>
              <a:rPr lang="en-US" dirty="0"/>
              <a:t>        </a:t>
            </a:r>
            <a:r>
              <a:rPr lang="en-US" dirty="0" err="1"/>
              <a:t>android:textStyle</a:t>
            </a:r>
            <a:r>
              <a:rPr lang="en-US" dirty="0"/>
              <a:t>="bold"</a:t>
            </a:r>
          </a:p>
          <a:p>
            <a:r>
              <a:rPr lang="en-US" dirty="0"/>
              <a:t>        </a:t>
            </a:r>
            <a:r>
              <a:rPr lang="en-US" dirty="0" err="1"/>
              <a:t>app:layout_constraintBottom_toBottomOf</a:t>
            </a:r>
            <a:r>
              <a:rPr lang="en-US" dirty="0"/>
              <a:t>="@+id/over"</a:t>
            </a:r>
          </a:p>
          <a:p>
            <a:r>
              <a:rPr lang="en-US" dirty="0"/>
              <a:t>        </a:t>
            </a:r>
            <a:r>
              <a:rPr lang="en-US" dirty="0" err="1"/>
              <a:t>app:layout_constraintEnd_toEndOf</a:t>
            </a:r>
            <a:r>
              <a:rPr lang="en-US" dirty="0"/>
              <a:t>="parent"</a:t>
            </a:r>
          </a:p>
          <a:p>
            <a:r>
              <a:rPr lang="en-US" dirty="0"/>
              <a:t>        </a:t>
            </a:r>
            <a:r>
              <a:rPr lang="en-US" dirty="0" err="1"/>
              <a:t>app:layout_constraintHorizontal_bias</a:t>
            </a:r>
            <a:r>
              <a:rPr lang="en-US" dirty="0"/>
              <a:t>="0.935"</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p>
        </p:txBody>
      </p:sp>
    </p:spTree>
    <p:extLst>
      <p:ext uri="{BB962C8B-B14F-4D97-AF65-F5344CB8AC3E}">
        <p14:creationId xmlns:p14="http://schemas.microsoft.com/office/powerpoint/2010/main" val="3902721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891875-C94F-42BD-AA87-9FDBC58731A2}"/>
              </a:ext>
            </a:extLst>
          </p:cNvPr>
          <p:cNvSpPr txBox="1"/>
          <p:nvPr/>
        </p:nvSpPr>
        <p:spPr>
          <a:xfrm>
            <a:off x="101600" y="1"/>
            <a:ext cx="9042400" cy="4524315"/>
          </a:xfrm>
          <a:prstGeom prst="rect">
            <a:avLst/>
          </a:prstGeom>
          <a:noFill/>
        </p:spPr>
        <p:txBody>
          <a:bodyPr wrap="square">
            <a:spAutoFit/>
          </a:bodyPr>
          <a:lstStyle/>
          <a:p>
            <a:r>
              <a:rPr lang="en-US" dirty="0"/>
              <a:t> </a:t>
            </a:r>
            <a:r>
              <a:rPr lang="en-US" dirty="0" err="1"/>
              <a:t>app:layout_constraintVertical_bias</a:t>
            </a:r>
            <a:r>
              <a:rPr lang="en-US" dirty="0"/>
              <a:t>="0.78" /&gt;</a:t>
            </a:r>
          </a:p>
          <a:p>
            <a:endParaRPr lang="en-US" dirty="0"/>
          </a:p>
          <a:p>
            <a:r>
              <a:rPr lang="en-US" dirty="0"/>
              <a:t>    &lt;Button</a:t>
            </a:r>
          </a:p>
          <a:p>
            <a:r>
              <a:rPr lang="en-US" dirty="0"/>
              <a:t>        </a:t>
            </a:r>
            <a:r>
              <a:rPr lang="en-US" dirty="0" err="1"/>
              <a:t>android:id</a:t>
            </a:r>
            <a:r>
              <a:rPr lang="en-US" dirty="0"/>
              <a:t>="@+id/button3"</a:t>
            </a:r>
          </a:p>
          <a:p>
            <a:r>
              <a:rPr lang="en-US" dirty="0"/>
              <a:t>        </a:t>
            </a:r>
            <a:r>
              <a:rPr lang="en-US" dirty="0" err="1"/>
              <a:t>android:layout_width</a:t>
            </a:r>
            <a:r>
              <a:rPr lang="en-US" dirty="0"/>
              <a:t>="</a:t>
            </a:r>
            <a:r>
              <a:rPr lang="en-US" dirty="0" err="1"/>
              <a:t>wrap_content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android:text</a:t>
            </a:r>
            <a:r>
              <a:rPr lang="en-US" dirty="0"/>
              <a:t>="Extras"</a:t>
            </a:r>
          </a:p>
          <a:p>
            <a:r>
              <a:rPr lang="en-US" dirty="0"/>
              <a:t>        </a:t>
            </a:r>
            <a:r>
              <a:rPr lang="en-US" dirty="0" err="1"/>
              <a:t>android:textStyle</a:t>
            </a:r>
            <a:r>
              <a:rPr lang="en-US" dirty="0"/>
              <a:t>="bold"</a:t>
            </a:r>
          </a:p>
          <a:p>
            <a:r>
              <a:rPr lang="en-US" dirty="0"/>
              <a:t>        </a:t>
            </a:r>
            <a:r>
              <a:rPr lang="en-US" dirty="0" err="1"/>
              <a:t>app:layout_constraintBottom_toBottomOf</a:t>
            </a:r>
            <a:r>
              <a:rPr lang="en-US" dirty="0"/>
              <a:t>="parent"</a:t>
            </a:r>
          </a:p>
          <a:p>
            <a:r>
              <a:rPr lang="en-US" dirty="0"/>
              <a:t>        </a:t>
            </a:r>
            <a:r>
              <a:rPr lang="en-US" dirty="0" err="1"/>
              <a:t>app:layout_constraintEnd_toEndOf</a:t>
            </a:r>
            <a:r>
              <a:rPr lang="en-US" dirty="0"/>
              <a:t>="parent"</a:t>
            </a:r>
          </a:p>
          <a:p>
            <a:r>
              <a:rPr lang="en-US" dirty="0"/>
              <a:t>        </a:t>
            </a:r>
            <a:r>
              <a:rPr lang="en-US" dirty="0" err="1"/>
              <a:t>app:layout_constraintHorizontal_bias</a:t>
            </a:r>
            <a:r>
              <a:rPr lang="en-US" dirty="0"/>
              <a:t>="0.913"</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r>
              <a:rPr lang="en-US" dirty="0" err="1"/>
              <a:t>app:layout_constraintVertical_bias</a:t>
            </a:r>
            <a:r>
              <a:rPr lang="en-US" dirty="0"/>
              <a:t>="0.669" /&gt;</a:t>
            </a:r>
          </a:p>
          <a:p>
            <a:r>
              <a:rPr lang="en-US" dirty="0"/>
              <a:t>&lt;/</a:t>
            </a:r>
            <a:r>
              <a:rPr lang="en-US" dirty="0" err="1"/>
              <a:t>androidx.constraintlayout.widget.ConstraintLayout</a:t>
            </a:r>
            <a:r>
              <a:rPr lang="en-US" dirty="0"/>
              <a:t>&gt;</a:t>
            </a:r>
          </a:p>
          <a:p>
            <a:endParaRPr lang="en-US" dirty="0"/>
          </a:p>
        </p:txBody>
      </p:sp>
    </p:spTree>
    <p:extLst>
      <p:ext uri="{BB962C8B-B14F-4D97-AF65-F5344CB8AC3E}">
        <p14:creationId xmlns:p14="http://schemas.microsoft.com/office/powerpoint/2010/main" val="21053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7DDA-C840-4036-BC0C-9F8FE940297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DESCRIPTION</a:t>
            </a:r>
          </a:p>
        </p:txBody>
      </p:sp>
      <p:sp>
        <p:nvSpPr>
          <p:cNvPr id="3" name="Content Placeholder 2">
            <a:extLst>
              <a:ext uri="{FF2B5EF4-FFF2-40B4-BE49-F238E27FC236}">
                <a16:creationId xmlns:a16="http://schemas.microsoft.com/office/drawing/2014/main" id="{057929BC-B025-4F06-81E7-FD419951C94E}"/>
              </a:ext>
            </a:extLst>
          </p:cNvPr>
          <p:cNvSpPr>
            <a:spLocks noGrp="1"/>
          </p:cNvSpPr>
          <p:nvPr>
            <p:ph idx="1"/>
          </p:nvPr>
        </p:nvSpPr>
        <p:spPr>
          <a:xfrm>
            <a:off x="474306" y="1023775"/>
            <a:ext cx="10246567" cy="5834226"/>
          </a:xfrm>
        </p:spPr>
        <p:txBody>
          <a:bodyPr>
            <a:normAutofit fontScale="85000" lnSpcReduction="20000"/>
          </a:bodyPr>
          <a:lstStyle/>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err="1">
                <a:solidFill>
                  <a:srgbClr val="0D0D0D"/>
                </a:solidFill>
                <a:latin typeface="Times New Roman" panose="02020603050405020304" pitchFamily="18" charset="0"/>
                <a:cs typeface="Times New Roman" panose="02020603050405020304" pitchFamily="18" charset="0"/>
              </a:rPr>
              <a:t>ChatConnect</a:t>
            </a:r>
            <a:r>
              <a:rPr lang="en-US" dirty="0">
                <a:solidFill>
                  <a:srgbClr val="0D0D0D"/>
                </a:solidFill>
                <a:latin typeface="Times New Roman" panose="02020603050405020304" pitchFamily="18" charset="0"/>
                <a:cs typeface="Times New Roman" panose="02020603050405020304" pitchFamily="18" charset="0"/>
              </a:rPr>
              <a:t> </a:t>
            </a:r>
            <a:r>
              <a:rPr lang="en-US" sz="1700" dirty="0">
                <a:solidFill>
                  <a:srgbClr val="0D0D0D"/>
                </a:solidFill>
                <a:latin typeface="Times New Roman" panose="02020603050405020304" pitchFamily="18" charset="0"/>
                <a:cs typeface="Times New Roman" panose="02020603050405020304" pitchFamily="18" charset="0"/>
              </a:rPr>
              <a:t>is a sample project designed to demonstrate the creation of a real-time chat app using the Android Compose UI toolkit. This project utilizes Compose libraries to develop a simple, interactive chat application where users can send and receive text messages. The app highlights </a:t>
            </a:r>
            <a:r>
              <a:rPr lang="en-US" sz="1700" dirty="0" err="1">
                <a:solidFill>
                  <a:srgbClr val="0D0D0D"/>
                </a:solidFill>
                <a:latin typeface="Times New Roman" panose="02020603050405020304" pitchFamily="18" charset="0"/>
                <a:cs typeface="Times New Roman" panose="02020603050405020304" pitchFamily="18" charset="0"/>
              </a:rPr>
              <a:t>Compose's</a:t>
            </a:r>
            <a:r>
              <a:rPr lang="en-US" sz="1700" dirty="0">
                <a:solidFill>
                  <a:srgbClr val="0D0D0D"/>
                </a:solidFill>
                <a:latin typeface="Times New Roman" panose="02020603050405020304" pitchFamily="18" charset="0"/>
                <a:cs typeface="Times New Roman" panose="02020603050405020304" pitchFamily="18" charset="0"/>
              </a:rPr>
              <a:t> declarative UI, state management, and composable functions, demonstrating efficient handling of user input, navigation, and Firebase integration to populate the UI with real-time data. Scoreboard: A prominent feature of any cricket ground, the scoreboard displays the current score, number of wickets fallen, overs bowled, and other relevant details. It may be electronic or manual, depending on the level of the match.</a:t>
            </a:r>
          </a:p>
          <a:p>
            <a:pPr>
              <a:buFont typeface="Wingdings" panose="05000000000000000000" pitchFamily="2" charset="2"/>
              <a:buChar char="Ø"/>
            </a:pPr>
            <a:r>
              <a:rPr lang="en-US" sz="1600" b="1" dirty="0">
                <a:solidFill>
                  <a:srgbClr val="0D0D0D"/>
                </a:solidFill>
                <a:latin typeface="Times New Roman" panose="02020603050405020304" pitchFamily="18" charset="0"/>
                <a:cs typeface="Times New Roman" panose="02020603050405020304" pitchFamily="18" charset="0"/>
              </a:rPr>
              <a:t>Key Features:</a:t>
            </a: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Declarative UI: </a:t>
            </a:r>
            <a:r>
              <a:rPr lang="en-US" sz="1600" dirty="0">
                <a:solidFill>
                  <a:srgbClr val="0D0D0D"/>
                </a:solidFill>
                <a:latin typeface="Times New Roman" panose="02020603050405020304" pitchFamily="18" charset="0"/>
                <a:cs typeface="Times New Roman" panose="02020603050405020304" pitchFamily="18" charset="0"/>
              </a:rPr>
              <a:t>Uses </a:t>
            </a:r>
            <a:r>
              <a:rPr lang="en-US" sz="1600" dirty="0" err="1">
                <a:solidFill>
                  <a:srgbClr val="0D0D0D"/>
                </a:solidFill>
                <a:latin typeface="Times New Roman" panose="02020603050405020304" pitchFamily="18" charset="0"/>
                <a:cs typeface="Times New Roman" panose="02020603050405020304" pitchFamily="18" charset="0"/>
              </a:rPr>
              <a:t>Compose’s</a:t>
            </a:r>
            <a:r>
              <a:rPr lang="en-US" sz="1600" dirty="0">
                <a:solidFill>
                  <a:srgbClr val="0D0D0D"/>
                </a:solidFill>
                <a:latin typeface="Times New Roman" panose="02020603050405020304" pitchFamily="18" charset="0"/>
                <a:cs typeface="Times New Roman" panose="02020603050405020304" pitchFamily="18" charset="0"/>
              </a:rPr>
              <a:t> declarative functions to create and update the app interface efficiently.</a:t>
            </a: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State Management: </a:t>
            </a:r>
            <a:r>
              <a:rPr lang="en-US" sz="1600" dirty="0">
                <a:solidFill>
                  <a:srgbClr val="0D0D0D"/>
                </a:solidFill>
                <a:latin typeface="Times New Roman" panose="02020603050405020304" pitchFamily="18" charset="0"/>
                <a:cs typeface="Times New Roman" panose="02020603050405020304" pitchFamily="18" charset="0"/>
              </a:rPr>
              <a:t>Implements state management to maintain app responsiveness and user interactions.</a:t>
            </a: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Firebase Integration: </a:t>
            </a:r>
            <a:r>
              <a:rPr lang="en-US" sz="1600" dirty="0">
                <a:solidFill>
                  <a:srgbClr val="0D0D0D"/>
                </a:solidFill>
                <a:latin typeface="Times New Roman" panose="02020603050405020304" pitchFamily="18" charset="0"/>
                <a:cs typeface="Times New Roman" panose="02020603050405020304" pitchFamily="18" charset="0"/>
              </a:rPr>
              <a:t>Uses Firebase for user authentication and real-time database to store and retrieve messages.</a:t>
            </a:r>
          </a:p>
          <a:p>
            <a:pPr marL="0" indent="0">
              <a:buNone/>
            </a:pPr>
            <a:r>
              <a:rPr lang="en-US" sz="1600" b="1" dirty="0">
                <a:solidFill>
                  <a:srgbClr val="0D0D0D"/>
                </a:solidFill>
                <a:latin typeface="Times New Roman" panose="02020603050405020304" pitchFamily="18" charset="0"/>
                <a:cs typeface="Times New Roman" panose="02020603050405020304" pitchFamily="18" charset="0"/>
              </a:rPr>
              <a:t>	Composable Functions</a:t>
            </a:r>
            <a:r>
              <a:rPr lang="en-US" sz="1600" dirty="0">
                <a:solidFill>
                  <a:srgbClr val="0D0D0D"/>
                </a:solidFill>
                <a:latin typeface="Times New Roman" panose="02020603050405020304" pitchFamily="18" charset="0"/>
                <a:cs typeface="Times New Roman" panose="02020603050405020304" pitchFamily="18" charset="0"/>
              </a:rPr>
              <a:t>: Each UI component is defined as a reusable composable function, making it easy to build and modify the 	interface.</a:t>
            </a:r>
          </a:p>
          <a:p>
            <a:pPr>
              <a:buFont typeface="Wingdings" panose="05000000000000000000" pitchFamily="2" charset="2"/>
              <a:buChar char="Ø"/>
            </a:pPr>
            <a:r>
              <a:rPr lang="en-US" sz="1600" b="1" dirty="0">
                <a:solidFill>
                  <a:srgbClr val="0D0D0D"/>
                </a:solidFill>
                <a:latin typeface="Times New Roman" panose="02020603050405020304" pitchFamily="18" charset="0"/>
                <a:cs typeface="Times New Roman" panose="02020603050405020304" pitchFamily="18" charset="0"/>
              </a:rPr>
              <a:t>Learning Outcomes:</a:t>
            </a:r>
          </a:p>
          <a:p>
            <a:pPr marL="0" indent="0">
              <a:buNone/>
            </a:pPr>
            <a:r>
              <a:rPr lang="en-US" sz="1600" dirty="0">
                <a:solidFill>
                  <a:srgbClr val="0D0D0D"/>
                </a:solidFill>
                <a:latin typeface="Times New Roman" panose="02020603050405020304" pitchFamily="18" charset="0"/>
                <a:cs typeface="Times New Roman" panose="02020603050405020304" pitchFamily="18" charset="0"/>
              </a:rPr>
              <a:t>          By the end of this project:</a:t>
            </a:r>
          </a:p>
          <a:p>
            <a:pPr marL="0" indent="0">
              <a:buNone/>
            </a:pPr>
            <a:r>
              <a:rPr lang="en-US" sz="1600" dirty="0">
                <a:solidFill>
                  <a:srgbClr val="0D0D0D"/>
                </a:solidFill>
                <a:latin typeface="Times New Roman" panose="02020603050405020304" pitchFamily="18" charset="0"/>
                <a:cs typeface="Times New Roman" panose="02020603050405020304" pitchFamily="18" charset="0"/>
              </a:rPr>
              <a:t>	You’ll know how to work with Android Studio to build an app.</a:t>
            </a:r>
          </a:p>
          <a:p>
            <a:pPr marL="0" indent="0">
              <a:buNone/>
            </a:pPr>
            <a:r>
              <a:rPr lang="en-US" sz="1600" dirty="0">
                <a:solidFill>
                  <a:srgbClr val="0D0D0D"/>
                </a:solidFill>
                <a:latin typeface="Times New Roman" panose="02020603050405020304" pitchFamily="18" charset="0"/>
                <a:cs typeface="Times New Roman" panose="02020603050405020304" pitchFamily="18" charset="0"/>
              </a:rPr>
              <a:t>	You’ll be able to integrate a backend database for authentication and data storage.</a:t>
            </a:r>
          </a:p>
          <a:p>
            <a:pPr>
              <a:buFont typeface="Wingdings" panose="05000000000000000000" pitchFamily="2" charset="2"/>
              <a:buChar char="Ø"/>
            </a:pPr>
            <a:r>
              <a:rPr lang="en-US" sz="1500" b="1" dirty="0">
                <a:solidFill>
                  <a:srgbClr val="0D0D0D"/>
                </a:solidFill>
                <a:latin typeface="Times New Roman" panose="02020603050405020304" pitchFamily="18" charset="0"/>
                <a:cs typeface="Times New Roman" panose="02020603050405020304" pitchFamily="18" charset="0"/>
              </a:rPr>
              <a:t>Project Workflow:</a:t>
            </a: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User Registration:</a:t>
            </a:r>
            <a:r>
              <a:rPr lang="en-US" sz="1500" dirty="0">
                <a:solidFill>
                  <a:srgbClr val="0D0D0D"/>
                </a:solidFill>
                <a:latin typeface="Times New Roman" panose="02020603050405020304" pitchFamily="18" charset="0"/>
                <a:cs typeface="Times New Roman" panose="02020603050405020304" pitchFamily="18" charset="0"/>
              </a:rPr>
              <a:t> Users create an account within the app.</a:t>
            </a: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User Login: </a:t>
            </a:r>
            <a:r>
              <a:rPr lang="en-US" sz="1500" dirty="0">
                <a:solidFill>
                  <a:srgbClr val="0D0D0D"/>
                </a:solidFill>
                <a:latin typeface="Times New Roman" panose="02020603050405020304" pitchFamily="18" charset="0"/>
                <a:cs typeface="Times New Roman" panose="02020603050405020304" pitchFamily="18" charset="0"/>
              </a:rPr>
              <a:t>After registration, users log in to access chat features.</a:t>
            </a:r>
          </a:p>
          <a:p>
            <a:pPr>
              <a:buFont typeface="+mj-lt"/>
              <a:buAutoNum type="arabicPeriod"/>
            </a:pPr>
            <a:r>
              <a:rPr lang="en-US" sz="1500" b="1" dirty="0">
                <a:solidFill>
                  <a:srgbClr val="0D0D0D"/>
                </a:solidFill>
                <a:latin typeface="Times New Roman" panose="02020603050405020304" pitchFamily="18" charset="0"/>
                <a:cs typeface="Times New Roman" panose="02020603050405020304" pitchFamily="18" charset="0"/>
              </a:rPr>
              <a:t>Main Chat Page:</a:t>
            </a:r>
            <a:r>
              <a:rPr lang="en-US" sz="1500" dirty="0">
                <a:solidFill>
                  <a:srgbClr val="0D0D0D"/>
                </a:solidFill>
                <a:latin typeface="Times New Roman" panose="02020603050405020304" pitchFamily="18" charset="0"/>
                <a:cs typeface="Times New Roman" panose="02020603050405020304" pitchFamily="18" charset="0"/>
              </a:rPr>
              <a:t> Users enter the main chat interface to start conversations.</a:t>
            </a:r>
          </a:p>
        </p:txBody>
      </p:sp>
    </p:spTree>
    <p:extLst>
      <p:ext uri="{BB962C8B-B14F-4D97-AF65-F5344CB8AC3E}">
        <p14:creationId xmlns:p14="http://schemas.microsoft.com/office/powerpoint/2010/main" val="3884453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4EB25F-6A60-4B44-AA73-D15C07F3DA5C}"/>
              </a:ext>
            </a:extLst>
          </p:cNvPr>
          <p:cNvSpPr txBox="1"/>
          <p:nvPr/>
        </p:nvSpPr>
        <p:spPr>
          <a:xfrm>
            <a:off x="342900" y="406400"/>
            <a:ext cx="1022331" cy="369332"/>
          </a:xfrm>
          <a:prstGeom prst="rect">
            <a:avLst/>
          </a:prstGeom>
          <a:noFill/>
        </p:spPr>
        <p:txBody>
          <a:bodyPr wrap="none" rtlCol="0">
            <a:spAutoFit/>
          </a:bodyPr>
          <a:lstStyle/>
          <a:p>
            <a:r>
              <a:rPr lang="en-US" u="sng" dirty="0"/>
              <a:t>OUTPUT:</a:t>
            </a:r>
          </a:p>
        </p:txBody>
      </p:sp>
      <p:pic>
        <p:nvPicPr>
          <p:cNvPr id="4" name="Picture 3">
            <a:extLst>
              <a:ext uri="{FF2B5EF4-FFF2-40B4-BE49-F238E27FC236}">
                <a16:creationId xmlns:a16="http://schemas.microsoft.com/office/drawing/2014/main" id="{3063EEF8-4A23-4059-A08B-E9D0E4F691F4}"/>
              </a:ext>
            </a:extLst>
          </p:cNvPr>
          <p:cNvPicPr>
            <a:picLocks noChangeAspect="1"/>
          </p:cNvPicPr>
          <p:nvPr/>
        </p:nvPicPr>
        <p:blipFill>
          <a:blip r:embed="rId2"/>
          <a:stretch>
            <a:fillRect/>
          </a:stretch>
        </p:blipFill>
        <p:spPr>
          <a:xfrm>
            <a:off x="825500" y="1028700"/>
            <a:ext cx="9893300" cy="5638800"/>
          </a:xfrm>
          <a:prstGeom prst="rect">
            <a:avLst/>
          </a:prstGeom>
        </p:spPr>
      </p:pic>
    </p:spTree>
    <p:extLst>
      <p:ext uri="{BB962C8B-B14F-4D97-AF65-F5344CB8AC3E}">
        <p14:creationId xmlns:p14="http://schemas.microsoft.com/office/powerpoint/2010/main" val="3543281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CF87F3-1761-40C9-9CBE-8764E65320C0}"/>
              </a:ext>
            </a:extLst>
          </p:cNvPr>
          <p:cNvPicPr>
            <a:picLocks noChangeAspect="1"/>
          </p:cNvPicPr>
          <p:nvPr/>
        </p:nvPicPr>
        <p:blipFill>
          <a:blip r:embed="rId2"/>
          <a:stretch>
            <a:fillRect/>
          </a:stretch>
        </p:blipFill>
        <p:spPr>
          <a:xfrm>
            <a:off x="203200" y="190500"/>
            <a:ext cx="11531600" cy="6540500"/>
          </a:xfrm>
          <a:prstGeom prst="rect">
            <a:avLst/>
          </a:prstGeom>
        </p:spPr>
      </p:pic>
    </p:spTree>
    <p:extLst>
      <p:ext uri="{BB962C8B-B14F-4D97-AF65-F5344CB8AC3E}">
        <p14:creationId xmlns:p14="http://schemas.microsoft.com/office/powerpoint/2010/main" val="2500331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G_5480">
            <a:hlinkClick r:id="" action="ppaction://media"/>
            <a:extLst>
              <a:ext uri="{FF2B5EF4-FFF2-40B4-BE49-F238E27FC236}">
                <a16:creationId xmlns:a16="http://schemas.microsoft.com/office/drawing/2014/main" id="{03AA65FA-28AA-45E5-A930-96129AAEE6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63331"/>
            <a:ext cx="12192000" cy="6248400"/>
          </a:xfrm>
          <a:prstGeom prst="rect">
            <a:avLst/>
          </a:prstGeom>
        </p:spPr>
      </p:pic>
    </p:spTree>
    <p:extLst>
      <p:ext uri="{BB962C8B-B14F-4D97-AF65-F5344CB8AC3E}">
        <p14:creationId xmlns:p14="http://schemas.microsoft.com/office/powerpoint/2010/main" val="2772014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6E22B-76E3-0AF6-0B62-2082BC87E834}"/>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58588E69-9552-78CB-7159-02F9C522BFA7}"/>
              </a:ext>
            </a:extLst>
          </p:cNvPr>
          <p:cNvSpPr>
            <a:spLocks noGrp="1"/>
          </p:cNvSpPr>
          <p:nvPr>
            <p:ph type="subTitle" idx="1"/>
          </p:nvPr>
        </p:nvSpPr>
        <p:spPr/>
        <p:txBody>
          <a:bodyPr/>
          <a:lstStyle/>
          <a:p>
            <a:endParaRPr lang="en-IN"/>
          </a:p>
        </p:txBody>
      </p:sp>
      <p:pic>
        <p:nvPicPr>
          <p:cNvPr id="4" name="WhatsApp Video 2024-11-28 at 18.37.10_fa3db846">
            <a:hlinkClick r:id="" action="ppaction://media"/>
            <a:extLst>
              <a:ext uri="{FF2B5EF4-FFF2-40B4-BE49-F238E27FC236}">
                <a16:creationId xmlns:a16="http://schemas.microsoft.com/office/drawing/2014/main" id="{E8628CC8-5DB1-3B14-047B-C2ACFFD7FF9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17923" y="1365442"/>
            <a:ext cx="6858000" cy="4551891"/>
          </a:xfrm>
          <a:prstGeom prst="rect">
            <a:avLst/>
          </a:prstGeom>
        </p:spPr>
      </p:pic>
      <p:sp>
        <p:nvSpPr>
          <p:cNvPr id="5" name="TextBox 4">
            <a:extLst>
              <a:ext uri="{FF2B5EF4-FFF2-40B4-BE49-F238E27FC236}">
                <a16:creationId xmlns:a16="http://schemas.microsoft.com/office/drawing/2014/main" id="{5C72A80F-DF6B-DE0F-3A2E-8AA970A72CDD}"/>
              </a:ext>
            </a:extLst>
          </p:cNvPr>
          <p:cNvSpPr txBox="1"/>
          <p:nvPr/>
        </p:nvSpPr>
        <p:spPr>
          <a:xfrm>
            <a:off x="4962697" y="357627"/>
            <a:ext cx="1695797" cy="369332"/>
          </a:xfrm>
          <a:prstGeom prst="rect">
            <a:avLst/>
          </a:prstGeom>
          <a:noFill/>
        </p:spPr>
        <p:txBody>
          <a:bodyPr wrap="square" rtlCol="0">
            <a:spAutoFit/>
          </a:bodyPr>
          <a:lstStyle/>
          <a:p>
            <a:r>
              <a:rPr lang="en-IN" dirty="0"/>
              <a:t>DEMO VIDEO</a:t>
            </a:r>
          </a:p>
        </p:txBody>
      </p:sp>
    </p:spTree>
    <p:extLst>
      <p:ext uri="{BB962C8B-B14F-4D97-AF65-F5344CB8AC3E}">
        <p14:creationId xmlns:p14="http://schemas.microsoft.com/office/powerpoint/2010/main" val="2771406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7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D55DF6-8905-469F-B97C-AE9C756778A5}"/>
              </a:ext>
            </a:extLst>
          </p:cNvPr>
          <p:cNvSpPr txBox="1"/>
          <p:nvPr/>
        </p:nvSpPr>
        <p:spPr>
          <a:xfrm>
            <a:off x="345751" y="242336"/>
            <a:ext cx="2976817" cy="461665"/>
          </a:xfrm>
          <a:prstGeom prst="rect">
            <a:avLst/>
          </a:prstGeom>
          <a:noFill/>
        </p:spPr>
        <p:txBody>
          <a:bodyPr wrap="square" rtlCol="0">
            <a:spAutoFit/>
          </a:bodyPr>
          <a:lstStyle/>
          <a:p>
            <a:r>
              <a:rPr lang="en-US" sz="2400" u="sng" dirty="0">
                <a:latin typeface="Times New Roman" panose="02020603050405020304" pitchFamily="18" charset="0"/>
                <a:cs typeface="Times New Roman" panose="02020603050405020304" pitchFamily="18" charset="0"/>
              </a:rPr>
              <a:t>Main </a:t>
            </a:r>
            <a:r>
              <a:rPr lang="en-US" sz="2400" u="sng" dirty="0" err="1">
                <a:latin typeface="Times New Roman" panose="02020603050405020304" pitchFamily="18" charset="0"/>
                <a:cs typeface="Times New Roman" panose="02020603050405020304" pitchFamily="18" charset="0"/>
              </a:rPr>
              <a:t>Activity.kt</a:t>
            </a:r>
            <a:r>
              <a:rPr lang="en-US" sz="2400" u="sng"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0D7AFF03-6A38-4BBD-89E4-2096120AB820}"/>
              </a:ext>
            </a:extLst>
          </p:cNvPr>
          <p:cNvSpPr txBox="1"/>
          <p:nvPr/>
        </p:nvSpPr>
        <p:spPr>
          <a:xfrm>
            <a:off x="345751" y="853292"/>
            <a:ext cx="8807580" cy="4678204"/>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package </a:t>
            </a:r>
            <a:r>
              <a:rPr lang="en-US" sz="2000" dirty="0" err="1">
                <a:latin typeface="Times New Roman" panose="02020603050405020304" pitchFamily="18" charset="0"/>
                <a:cs typeface="Times New Roman" panose="02020603050405020304" pitchFamily="18" charset="0"/>
              </a:rPr>
              <a:t>com.project.pradyotprakash.flashchat</a:t>
            </a: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android.os.Bundle</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androidx.activity.ComponentActivity</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androidx.activity.compose.setContent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import </a:t>
            </a:r>
            <a:r>
              <a:rPr lang="en-US" sz="2000" dirty="0" err="1">
                <a:latin typeface="Times New Roman" panose="02020603050405020304" pitchFamily="18" charset="0"/>
                <a:cs typeface="Times New Roman" panose="02020603050405020304" pitchFamily="18" charset="0"/>
              </a:rPr>
              <a:t>com.google.firebase.FirebaseApp</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class </a:t>
            </a:r>
            <a:r>
              <a:rPr lang="en-US" sz="2000" dirty="0" err="1">
                <a:latin typeface="Times New Roman" panose="02020603050405020304" pitchFamily="18" charset="0"/>
                <a:cs typeface="Times New Roman" panose="02020603050405020304" pitchFamily="18" charset="0"/>
              </a:rPr>
              <a:t>MainActivity</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ComponentActivity</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override fun </a:t>
            </a:r>
            <a:r>
              <a:rPr lang="en-US" sz="2000" dirty="0" err="1">
                <a:latin typeface="Times New Roman" panose="02020603050405020304" pitchFamily="18" charset="0"/>
                <a:cs typeface="Times New Roman" panose="02020603050405020304" pitchFamily="18" charset="0"/>
              </a:rPr>
              <a:t>onCreate</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savedInstanceState</a:t>
            </a:r>
            <a:r>
              <a:rPr lang="en-US" sz="2000" dirty="0">
                <a:latin typeface="Times New Roman" panose="02020603050405020304" pitchFamily="18" charset="0"/>
                <a:cs typeface="Times New Roman" panose="02020603050405020304" pitchFamily="18" charset="0"/>
              </a:rPr>
              <a:t>: Bundle?) {</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super.onCreate</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savedInstanceState</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FirebaseApp.initializeApp</a:t>
            </a:r>
            <a:r>
              <a:rPr lang="en-US" sz="2000" dirty="0">
                <a:latin typeface="Times New Roman" panose="02020603050405020304" pitchFamily="18" charset="0"/>
                <a:cs typeface="Times New Roman" panose="02020603050405020304" pitchFamily="18" charset="0"/>
              </a:rPr>
              <a:t>(this)</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setContent</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NavComposeApp</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1376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9CFC3-497C-4E5F-9E30-95F69F18FF1D}"/>
              </a:ext>
            </a:extLst>
          </p:cNvPr>
          <p:cNvSpPr txBox="1"/>
          <p:nvPr/>
        </p:nvSpPr>
        <p:spPr>
          <a:xfrm>
            <a:off x="456941" y="1324948"/>
            <a:ext cx="9004300" cy="563231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com.project.pradyotprakash.flashchat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androidx.compose.runtime.Composable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androidx.compose.runtime.remember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androidx.navigation.compose.NavHost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androidx.navigation.compose.composable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androidx.navigation.compose.rememberNavController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com.google.firebase.auth.FirebaseAuth</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com.project.pradyotprakash.flashchat.nav.Action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com.project.pradyotprakash.flashchat.nav.Destination.AuthenticationOption</a:t>
            </a: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com.project.pradyotprakash.flashchat.nav.Destination.Home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com.project.pradyotprakash.flashchat.nav.Destination.Login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com.project.pradyotprakash.flashchat.nav.Destination.Register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com.project.pradyotprakash.flashchat.ui.theme.FlashChatTheme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com.project.pradyotprakash.flashchat.view.AuthenticationView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com.project.pradyotprakash.flashchat.view.home.HomeView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com.project.pradyotprakash.flashchat.view.login.LoginView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com.project.pradyotprakash.flashchat.view.register.RegisterView</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1DF8601-75F0-A2E7-6FA1-095A8D52AF7B}"/>
              </a:ext>
            </a:extLst>
          </p:cNvPr>
          <p:cNvSpPr txBox="1"/>
          <p:nvPr/>
        </p:nvSpPr>
        <p:spPr>
          <a:xfrm>
            <a:off x="456941" y="531846"/>
            <a:ext cx="4003092" cy="387286"/>
          </a:xfrm>
          <a:prstGeom prst="rect">
            <a:avLst/>
          </a:prstGeom>
          <a:noFill/>
        </p:spPr>
        <p:txBody>
          <a:bodyPr wrap="square" rtlCol="0">
            <a:spAutoFit/>
          </a:bodyPr>
          <a:lstStyle/>
          <a:p>
            <a:pPr algn="l">
              <a:lnSpc>
                <a:spcPts val="2250"/>
              </a:lnSpc>
              <a:spcBef>
                <a:spcPts val="1200"/>
              </a:spcBef>
              <a:spcAft>
                <a:spcPts val="750"/>
              </a:spcAft>
            </a:pPr>
            <a:r>
              <a:rPr lang="en-IN" sz="2400" i="0" u="sng" dirty="0" err="1">
                <a:solidFill>
                  <a:srgbClr val="2D2828"/>
                </a:solidFill>
                <a:effectLst/>
                <a:latin typeface="Times New Roman" panose="02020603050405020304" pitchFamily="18" charset="0"/>
                <a:cs typeface="Times New Roman" panose="02020603050405020304" pitchFamily="18" charset="0"/>
              </a:rPr>
              <a:t>NavComposeApp.kt</a:t>
            </a:r>
            <a:r>
              <a:rPr lang="en-IN" sz="2400" i="0" u="sng" dirty="0">
                <a:solidFill>
                  <a:srgbClr val="2D2828"/>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143448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CE4C01-3211-4A73-A3BA-D63EAFA7A91B}"/>
              </a:ext>
            </a:extLst>
          </p:cNvPr>
          <p:cNvSpPr txBox="1"/>
          <p:nvPr/>
        </p:nvSpPr>
        <p:spPr>
          <a:xfrm>
            <a:off x="276289" y="805205"/>
            <a:ext cx="10369939" cy="5247590"/>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@Composable</a:t>
            </a: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NavComposeApp</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rememberNavController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actions = remember(</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Action(</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FlashChatTheme</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NavHost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navController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startDestination</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FirebaseAuth.getInstance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currentUser</a:t>
            </a:r>
            <a:r>
              <a:rPr lang="en-US" dirty="0">
                <a:latin typeface="Times New Roman" panose="02020603050405020304" pitchFamily="18" charset="0"/>
                <a:cs typeface="Times New Roman" panose="02020603050405020304" pitchFamily="18" charset="0"/>
              </a:rPr>
              <a:t> != null)</a:t>
            </a:r>
          </a:p>
          <a:p>
            <a:r>
              <a:rPr lang="en-US" dirty="0">
                <a:latin typeface="Times New Roman" panose="02020603050405020304" pitchFamily="18" charset="0"/>
                <a:cs typeface="Times New Roman" panose="02020603050405020304" pitchFamily="18" charset="0"/>
              </a:rPr>
              <a:t>                Home</a:t>
            </a:r>
          </a:p>
          <a:p>
            <a:r>
              <a:rPr lang="en-US" dirty="0">
                <a:latin typeface="Times New Roman" panose="02020603050405020304" pitchFamily="18" charset="0"/>
                <a:cs typeface="Times New Roman" panose="02020603050405020304" pitchFamily="18" charset="0"/>
              </a:rPr>
              <a:t>            else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AuthenticationOption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composable(</a:t>
            </a:r>
            <a:r>
              <a:rPr lang="en-US" dirty="0" err="1">
                <a:latin typeface="Times New Roman" panose="02020603050405020304" pitchFamily="18" charset="0"/>
                <a:cs typeface="Times New Roman" panose="02020603050405020304" pitchFamily="18" charset="0"/>
              </a:rPr>
              <a:t>AuthenticationOption</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AuthenticationView</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register = </a:t>
            </a:r>
            <a:r>
              <a:rPr lang="en-US" dirty="0" err="1">
                <a:latin typeface="Times New Roman" panose="02020603050405020304" pitchFamily="18" charset="0"/>
                <a:cs typeface="Times New Roman" panose="02020603050405020304" pitchFamily="18" charset="0"/>
              </a:rPr>
              <a:t>actions.register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login = </a:t>
            </a:r>
            <a:r>
              <a:rPr lang="en-US" dirty="0" err="1">
                <a:latin typeface="Times New Roman" panose="02020603050405020304" pitchFamily="18" charset="0"/>
                <a:cs typeface="Times New Roman" panose="02020603050405020304" pitchFamily="18" charset="0"/>
              </a:rPr>
              <a:t>actions.login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a:p>
            <a:endParaRPr lang="en-US"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639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74F98E-FD4B-419A-B6E4-4897616DBF72}"/>
              </a:ext>
            </a:extLst>
          </p:cNvPr>
          <p:cNvSpPr txBox="1"/>
          <p:nvPr/>
        </p:nvSpPr>
        <p:spPr>
          <a:xfrm>
            <a:off x="297543" y="522514"/>
            <a:ext cx="9042400" cy="5355312"/>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composable(Register)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RegisterView</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home = </a:t>
            </a:r>
            <a:r>
              <a:rPr lang="en-US" sz="1800" dirty="0" err="1">
                <a:latin typeface="Times New Roman" panose="02020603050405020304" pitchFamily="18" charset="0"/>
                <a:cs typeface="Times New Roman" panose="02020603050405020304" pitchFamily="18" charset="0"/>
              </a:rPr>
              <a:t>actions.home</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back = </a:t>
            </a:r>
            <a:r>
              <a:rPr lang="en-US" sz="1800" dirty="0" err="1">
                <a:latin typeface="Times New Roman" panose="02020603050405020304" pitchFamily="18" charset="0"/>
                <a:cs typeface="Times New Roman" panose="02020603050405020304" pitchFamily="18" charset="0"/>
              </a:rPr>
              <a:t>actions.navigateBack</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composable(Login)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LoginView</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home = </a:t>
            </a:r>
            <a:r>
              <a:rPr lang="en-US" sz="1800" dirty="0" err="1">
                <a:latin typeface="Times New Roman" panose="02020603050405020304" pitchFamily="18" charset="0"/>
                <a:cs typeface="Times New Roman" panose="02020603050405020304" pitchFamily="18" charset="0"/>
              </a:rPr>
              <a:t>actions.home</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back = </a:t>
            </a:r>
            <a:r>
              <a:rPr lang="en-US" sz="1800" dirty="0" err="1">
                <a:latin typeface="Times New Roman" panose="02020603050405020304" pitchFamily="18" charset="0"/>
                <a:cs typeface="Times New Roman" panose="02020603050405020304" pitchFamily="18" charset="0"/>
              </a:rPr>
              <a:t>actions.navigateBack</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composable(Home) {</a:t>
            </a:r>
          </a:p>
          <a:p>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HomeView</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    }</a:t>
            </a:r>
          </a:p>
          <a:p>
            <a:r>
              <a:rPr lang="en-US" sz="1800" dirty="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4001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9E2A31-04A7-41D0-8A7B-A87EE7FD3A82}"/>
              </a:ext>
            </a:extLst>
          </p:cNvPr>
          <p:cNvSpPr txBox="1"/>
          <p:nvPr/>
        </p:nvSpPr>
        <p:spPr>
          <a:xfrm>
            <a:off x="233266" y="1539552"/>
            <a:ext cx="9144000" cy="313932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com.project.pradyotprakash.flashchat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object Constants {</a:t>
            </a: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TAG = "flash-chat"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MESSAGES = "messages"</a:t>
            </a: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MESSAGE = "message"</a:t>
            </a: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SENT_BY = "</a:t>
            </a:r>
            <a:r>
              <a:rPr lang="en-US" dirty="0" err="1">
                <a:latin typeface="Times New Roman" panose="02020603050405020304" pitchFamily="18" charset="0"/>
                <a:cs typeface="Times New Roman" panose="02020603050405020304" pitchFamily="18" charset="0"/>
              </a:rPr>
              <a:t>sent_by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SENT_ON = "</a:t>
            </a:r>
            <a:r>
              <a:rPr lang="en-US" dirty="0" err="1">
                <a:latin typeface="Times New Roman" panose="02020603050405020304" pitchFamily="18" charset="0"/>
                <a:cs typeface="Times New Roman" panose="02020603050405020304" pitchFamily="18" charset="0"/>
              </a:rPr>
              <a:t>sent_on</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const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IS_CURRENT_USER = "</a:t>
            </a:r>
            <a:r>
              <a:rPr lang="en-US" dirty="0" err="1">
                <a:latin typeface="Times New Roman" panose="02020603050405020304" pitchFamily="18" charset="0"/>
                <a:cs typeface="Times New Roman" panose="02020603050405020304" pitchFamily="18" charset="0"/>
              </a:rPr>
              <a:t>is_current_user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a:t>
            </a:r>
          </a:p>
        </p:txBody>
      </p:sp>
      <p:sp>
        <p:nvSpPr>
          <p:cNvPr id="2" name="TextBox 1">
            <a:extLst>
              <a:ext uri="{FF2B5EF4-FFF2-40B4-BE49-F238E27FC236}">
                <a16:creationId xmlns:a16="http://schemas.microsoft.com/office/drawing/2014/main" id="{FACBD1DF-8902-1DDF-6EF5-F6BB5D290671}"/>
              </a:ext>
            </a:extLst>
          </p:cNvPr>
          <p:cNvSpPr txBox="1"/>
          <p:nvPr/>
        </p:nvSpPr>
        <p:spPr>
          <a:xfrm>
            <a:off x="233266" y="522514"/>
            <a:ext cx="3704252" cy="461665"/>
          </a:xfrm>
          <a:prstGeom prst="rect">
            <a:avLst/>
          </a:prstGeom>
          <a:noFill/>
        </p:spPr>
        <p:txBody>
          <a:bodyPr wrap="square" rtlCol="0">
            <a:spAutoFit/>
          </a:bodyPr>
          <a:lstStyle/>
          <a:p>
            <a:r>
              <a:rPr lang="en-IN" sz="2400" b="0" i="0" u="sng" dirty="0" err="1">
                <a:effectLst/>
                <a:latin typeface="Times New Roman" panose="02020603050405020304" pitchFamily="18" charset="0"/>
                <a:cs typeface="Times New Roman" panose="02020603050405020304" pitchFamily="18" charset="0"/>
              </a:rPr>
              <a:t>Constants.kt</a:t>
            </a:r>
            <a:r>
              <a:rPr lang="en-IN" sz="2400" b="0" i="0" u="sng" dirty="0">
                <a:effectLst/>
                <a:latin typeface="Times New Roman" panose="02020603050405020304" pitchFamily="18" charset="0"/>
                <a:cs typeface="Times New Roman" panose="02020603050405020304" pitchFamily="18" charset="0"/>
              </a:rPr>
              <a:t> :</a:t>
            </a:r>
            <a:endParaRPr lang="en-IN" sz="2400"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75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DB271B1-F001-17E4-530C-6A90EB97D38C}"/>
              </a:ext>
            </a:extLst>
          </p:cNvPr>
          <p:cNvSpPr txBox="1"/>
          <p:nvPr/>
        </p:nvSpPr>
        <p:spPr>
          <a:xfrm>
            <a:off x="363894" y="382578"/>
            <a:ext cx="2304661" cy="387286"/>
          </a:xfrm>
          <a:prstGeom prst="rect">
            <a:avLst/>
          </a:prstGeom>
          <a:noFill/>
        </p:spPr>
        <p:txBody>
          <a:bodyPr wrap="square">
            <a:spAutoFit/>
          </a:bodyPr>
          <a:lstStyle/>
          <a:p>
            <a:pPr algn="l">
              <a:lnSpc>
                <a:spcPts val="2250"/>
              </a:lnSpc>
              <a:spcBef>
                <a:spcPts val="1200"/>
              </a:spcBef>
              <a:spcAft>
                <a:spcPts val="750"/>
              </a:spcAft>
            </a:pPr>
            <a:r>
              <a:rPr lang="en-IN" sz="2400" i="0" u="sng" dirty="0" err="1">
                <a:solidFill>
                  <a:srgbClr val="2D2828"/>
                </a:solidFill>
                <a:effectLst/>
                <a:latin typeface="Times New Roman" panose="02020603050405020304" pitchFamily="18" charset="0"/>
                <a:cs typeface="Times New Roman" panose="02020603050405020304" pitchFamily="18" charset="0"/>
              </a:rPr>
              <a:t>Navigation.kt</a:t>
            </a:r>
            <a:r>
              <a:rPr lang="en-IN" sz="2400" i="0" u="sng" dirty="0">
                <a:solidFill>
                  <a:srgbClr val="2D2828"/>
                </a:solidFill>
                <a:effectLst/>
                <a:latin typeface="Times New Roman" panose="02020603050405020304" pitchFamily="18" charset="0"/>
                <a:cs typeface="Times New Roman" panose="02020603050405020304" pitchFamily="18" charset="0"/>
              </a:rPr>
              <a:t> :</a:t>
            </a:r>
          </a:p>
        </p:txBody>
      </p:sp>
      <p:sp>
        <p:nvSpPr>
          <p:cNvPr id="8" name="TextBox 7">
            <a:extLst>
              <a:ext uri="{FF2B5EF4-FFF2-40B4-BE49-F238E27FC236}">
                <a16:creationId xmlns:a16="http://schemas.microsoft.com/office/drawing/2014/main" id="{2A733446-1649-BD44-20F9-F3663DBAAA61}"/>
              </a:ext>
            </a:extLst>
          </p:cNvPr>
          <p:cNvSpPr txBox="1"/>
          <p:nvPr/>
        </p:nvSpPr>
        <p:spPr>
          <a:xfrm>
            <a:off x="363894" y="1028343"/>
            <a:ext cx="7548466" cy="3970318"/>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package </a:t>
            </a:r>
            <a:r>
              <a:rPr lang="en-IN" dirty="0" err="1">
                <a:latin typeface="Times New Roman" panose="02020603050405020304" pitchFamily="18" charset="0"/>
                <a:cs typeface="Times New Roman" panose="02020603050405020304" pitchFamily="18" charset="0"/>
              </a:rPr>
              <a:t>com.project.pradyotprakash.flashchat.nav</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androidx.navigation.NavHostController</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com.project.pradyotprakash.flashchat.nav.Destination.Home</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com.project.pradyotprakash.flashchat.nav.Destination.Login</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com.project.pradyotprakash.flashchat.nav.Destination.Register</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object Destination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AuthenticationOption</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authenticationOption</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Register = "register"</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Login = "login"</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const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Home = "home"</a:t>
            </a:r>
          </a:p>
          <a:p>
            <a:r>
              <a:rPr lang="en-IN" dirty="0">
                <a:latin typeface="Times New Roman" panose="02020603050405020304" pitchFamily="18" charset="0"/>
                <a:cs typeface="Times New Roman" panose="02020603050405020304" pitchFamily="18" charset="0"/>
              </a:rPr>
              <a:t>}</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3912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AD3793-4DCD-4C93-88A2-3ECA9258C25F}"/>
              </a:ext>
            </a:extLst>
          </p:cNvPr>
          <p:cNvSpPr txBox="1"/>
          <p:nvPr/>
        </p:nvSpPr>
        <p:spPr>
          <a:xfrm>
            <a:off x="424802" y="963386"/>
            <a:ext cx="11645900" cy="4524315"/>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class Action(</a:t>
            </a:r>
            <a:r>
              <a:rPr lang="en-IN" dirty="0" err="1">
                <a:latin typeface="Times New Roman" panose="02020603050405020304" pitchFamily="18" charset="0"/>
                <a:cs typeface="Times New Roman" panose="02020603050405020304" pitchFamily="18" charset="0"/>
              </a:rPr>
              <a:t>navController</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NavHostController</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home: () -&gt; Unit =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(Home)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popUpTo</a:t>
            </a:r>
            <a:r>
              <a:rPr lang="en-IN" dirty="0">
                <a:latin typeface="Times New Roman" panose="02020603050405020304" pitchFamily="18" charset="0"/>
                <a:cs typeface="Times New Roman" panose="02020603050405020304" pitchFamily="18" charset="0"/>
              </a:rPr>
              <a:t>(Login) {</a:t>
            </a:r>
          </a:p>
          <a:p>
            <a:r>
              <a:rPr lang="en-IN" dirty="0">
                <a:latin typeface="Times New Roman" panose="02020603050405020304" pitchFamily="18" charset="0"/>
                <a:cs typeface="Times New Roman" panose="02020603050405020304" pitchFamily="18" charset="0"/>
              </a:rPr>
              <a:t>                inclusive = true</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popUpTo</a:t>
            </a:r>
            <a:r>
              <a:rPr lang="en-IN" dirty="0">
                <a:latin typeface="Times New Roman" panose="02020603050405020304" pitchFamily="18" charset="0"/>
                <a:cs typeface="Times New Roman" panose="02020603050405020304" pitchFamily="18" charset="0"/>
              </a:rPr>
              <a:t>(Register) {</a:t>
            </a:r>
          </a:p>
          <a:p>
            <a:r>
              <a:rPr lang="en-IN" dirty="0">
                <a:latin typeface="Times New Roman" panose="02020603050405020304" pitchFamily="18" charset="0"/>
                <a:cs typeface="Times New Roman" panose="02020603050405020304" pitchFamily="18" charset="0"/>
              </a:rPr>
              <a:t>                inclusive = true</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login: () -&gt; Unit = {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(Login)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register: () -&gt; Unit = { </a:t>
            </a:r>
            <a:r>
              <a:rPr lang="en-IN" dirty="0" err="1">
                <a:latin typeface="Times New Roman" panose="02020603050405020304" pitchFamily="18" charset="0"/>
                <a:cs typeface="Times New Roman" panose="02020603050405020304" pitchFamily="18" charset="0"/>
              </a:rPr>
              <a:t>navController.navigate</a:t>
            </a:r>
            <a:r>
              <a:rPr lang="en-IN" dirty="0">
                <a:latin typeface="Times New Roman" panose="02020603050405020304" pitchFamily="18" charset="0"/>
                <a:cs typeface="Times New Roman" panose="02020603050405020304" pitchFamily="18" charset="0"/>
              </a:rPr>
              <a:t>(Register)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navigateBack</a:t>
            </a:r>
            <a:r>
              <a:rPr lang="en-IN" dirty="0">
                <a:latin typeface="Times New Roman" panose="02020603050405020304" pitchFamily="18" charset="0"/>
                <a:cs typeface="Times New Roman" panose="02020603050405020304" pitchFamily="18" charset="0"/>
              </a:rPr>
              <a:t>: () -&gt; Unit = { </a:t>
            </a:r>
            <a:r>
              <a:rPr lang="en-IN" dirty="0" err="1">
                <a:latin typeface="Times New Roman" panose="02020603050405020304" pitchFamily="18" charset="0"/>
                <a:cs typeface="Times New Roman" panose="02020603050405020304" pitchFamily="18" charset="0"/>
              </a:rPr>
              <a:t>navController.popBackStack</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p14="http://schemas.microsoft.com/office/powerpoint/2010/main" val="391090266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TM02900688[[fn=Facet]]</Template>
  <TotalTime>193</TotalTime>
  <Words>2689</Words>
  <Application>Microsoft Office PowerPoint</Application>
  <PresentationFormat>Widescreen</PresentationFormat>
  <Paragraphs>368</Paragraphs>
  <Slides>23</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Castellar</vt:lpstr>
      <vt:lpstr>Montserrat</vt:lpstr>
      <vt:lpstr>Times New Roman</vt:lpstr>
      <vt:lpstr>Trebuchet MS</vt:lpstr>
      <vt:lpstr>Wingdings</vt:lpstr>
      <vt:lpstr>Wingdings 3</vt:lpstr>
      <vt:lpstr>Facet</vt:lpstr>
      <vt:lpstr>    ChatConnect - A Real-Time Chat and Communication App </vt:lpstr>
      <vt:lpstr>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RAHUL M</cp:lastModifiedBy>
  <cp:revision>11</cp:revision>
  <dcterms:created xsi:type="dcterms:W3CDTF">2024-03-18T04:06:37Z</dcterms:created>
  <dcterms:modified xsi:type="dcterms:W3CDTF">2024-11-28T13:16:22Z</dcterms:modified>
</cp:coreProperties>
</file>

<file path=docProps/thumbnail.jpeg>
</file>